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1"/>
  </p:notesMasterIdLst>
  <p:sldIdLst>
    <p:sldId id="257" r:id="rId2"/>
    <p:sldId id="266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215E"/>
    <a:srgbClr val="004B8B"/>
    <a:srgbClr val="C12A7C"/>
    <a:srgbClr val="E77C05"/>
    <a:srgbClr val="0077DE"/>
    <a:srgbClr val="00ABBD"/>
    <a:srgbClr val="88A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F6CF87-39B7-0A4F-A406-E99FD3261E48}" v="148" dt="2025-03-17T15:04:06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574"/>
    <p:restoredTop sz="94668"/>
  </p:normalViewPr>
  <p:slideViewPr>
    <p:cSldViewPr snapToGrid="0">
      <p:cViewPr varScale="1">
        <p:scale>
          <a:sx n="127" d="100"/>
          <a:sy n="127" d="100"/>
        </p:scale>
        <p:origin x="11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Nowlin" userId="c787b834-906d-42ec-923f-9f7aa7da3aa4" providerId="ADAL" clId="{FFF6CF87-39B7-0A4F-A406-E99FD3261E48}"/>
    <pc:docChg chg="undo custSel addSld delSld modSld">
      <pc:chgData name="Matt Nowlin" userId="c787b834-906d-42ec-923f-9f7aa7da3aa4" providerId="ADAL" clId="{FFF6CF87-39B7-0A4F-A406-E99FD3261E48}" dt="2025-03-17T15:04:06.629" v="892"/>
      <pc:docMkLst>
        <pc:docMk/>
      </pc:docMkLst>
      <pc:sldChg chg="addSp delSp modSp mod">
        <pc:chgData name="Matt Nowlin" userId="c787b834-906d-42ec-923f-9f7aa7da3aa4" providerId="ADAL" clId="{FFF6CF87-39B7-0A4F-A406-E99FD3261E48}" dt="2025-03-17T15:04:06.629" v="892"/>
        <pc:sldMkLst>
          <pc:docMk/>
          <pc:sldMk cId="2566527410" sldId="257"/>
        </pc:sldMkLst>
        <pc:picChg chg="add del mod">
          <ac:chgData name="Matt Nowlin" userId="c787b834-906d-42ec-923f-9f7aa7da3aa4" providerId="ADAL" clId="{FFF6CF87-39B7-0A4F-A406-E99FD3261E48}" dt="2025-03-17T14:10:25.907" v="254" actId="21"/>
          <ac:picMkLst>
            <pc:docMk/>
            <pc:sldMk cId="2566527410" sldId="257"/>
            <ac:picMk id="5" creationId="{647D9978-E5FE-20FA-5E5C-D5A5435C0236}"/>
          </ac:picMkLst>
        </pc:picChg>
        <pc:picChg chg="add mod">
          <ac:chgData name="Matt Nowlin" userId="c787b834-906d-42ec-923f-9f7aa7da3aa4" providerId="ADAL" clId="{FFF6CF87-39B7-0A4F-A406-E99FD3261E48}" dt="2025-03-14T17:43:35.793" v="54" actId="1076"/>
          <ac:picMkLst>
            <pc:docMk/>
            <pc:sldMk cId="2566527410" sldId="257"/>
            <ac:picMk id="6" creationId="{5AA77F54-A460-E6EC-34F8-F052ED0871D3}"/>
          </ac:picMkLst>
        </pc:picChg>
        <pc:picChg chg="add del mod">
          <ac:chgData name="Matt Nowlin" userId="c787b834-906d-42ec-923f-9f7aa7da3aa4" providerId="ADAL" clId="{FFF6CF87-39B7-0A4F-A406-E99FD3261E48}" dt="2025-03-17T15:03:18.729" v="878" actId="478"/>
          <ac:picMkLst>
            <pc:docMk/>
            <pc:sldMk cId="2566527410" sldId="257"/>
            <ac:picMk id="7" creationId="{1FB78228-4282-65FA-F5F6-3CC10668522C}"/>
          </ac:picMkLst>
        </pc:picChg>
        <pc:picChg chg="add mod">
          <ac:chgData name="Matt Nowlin" userId="c787b834-906d-42ec-923f-9f7aa7da3aa4" providerId="ADAL" clId="{FFF6CF87-39B7-0A4F-A406-E99FD3261E48}" dt="2025-03-14T17:44:48.921" v="87" actId="1076"/>
          <ac:picMkLst>
            <pc:docMk/>
            <pc:sldMk cId="2566527410" sldId="257"/>
            <ac:picMk id="9" creationId="{77F9C8A7-5FE8-42CD-C2C8-CC0D468EA991}"/>
          </ac:picMkLst>
        </pc:picChg>
        <pc:picChg chg="add del mod">
          <ac:chgData name="Matt Nowlin" userId="c787b834-906d-42ec-923f-9f7aa7da3aa4" providerId="ADAL" clId="{FFF6CF87-39B7-0A4F-A406-E99FD3261E48}" dt="2025-03-17T15:04:06.256" v="891" actId="478"/>
          <ac:picMkLst>
            <pc:docMk/>
            <pc:sldMk cId="2566527410" sldId="257"/>
            <ac:picMk id="10" creationId="{DDD2737F-5137-A6C7-D7B4-FE40B88BBD72}"/>
          </ac:picMkLst>
        </pc:picChg>
        <pc:picChg chg="add mod">
          <ac:chgData name="Matt Nowlin" userId="c787b834-906d-42ec-923f-9f7aa7da3aa4" providerId="ADAL" clId="{FFF6CF87-39B7-0A4F-A406-E99FD3261E48}" dt="2025-03-17T15:04:06.629" v="892"/>
          <ac:picMkLst>
            <pc:docMk/>
            <pc:sldMk cId="2566527410" sldId="257"/>
            <ac:picMk id="11" creationId="{ABC291C0-712C-D280-1298-3C64B16E0B16}"/>
          </ac:picMkLst>
        </pc:picChg>
      </pc:sldChg>
      <pc:sldChg chg="addSp delSp modSp mod">
        <pc:chgData name="Matt Nowlin" userId="c787b834-906d-42ec-923f-9f7aa7da3aa4" providerId="ADAL" clId="{FFF6CF87-39B7-0A4F-A406-E99FD3261E48}" dt="2025-03-17T15:03:06.508" v="877" actId="1076"/>
        <pc:sldMkLst>
          <pc:docMk/>
          <pc:sldMk cId="3063043969" sldId="262"/>
        </pc:sldMkLst>
        <pc:spChg chg="add del">
          <ac:chgData name="Matt Nowlin" userId="c787b834-906d-42ec-923f-9f7aa7da3aa4" providerId="ADAL" clId="{FFF6CF87-39B7-0A4F-A406-E99FD3261E48}" dt="2025-03-17T15:02:14.506" v="868" actId="478"/>
          <ac:spMkLst>
            <pc:docMk/>
            <pc:sldMk cId="3063043969" sldId="262"/>
            <ac:spMk id="5" creationId="{B36FC88C-4A62-5FC0-76D8-BB7476980B34}"/>
          </ac:spMkLst>
        </pc:spChg>
        <pc:spChg chg="add del">
          <ac:chgData name="Matt Nowlin" userId="c787b834-906d-42ec-923f-9f7aa7da3aa4" providerId="ADAL" clId="{FFF6CF87-39B7-0A4F-A406-E99FD3261E48}" dt="2025-03-17T15:02:55.151" v="875" actId="478"/>
          <ac:spMkLst>
            <pc:docMk/>
            <pc:sldMk cId="3063043969" sldId="262"/>
            <ac:spMk id="9" creationId="{0AB9BAE4-121D-10C3-7E88-F4E580CBC838}"/>
          </ac:spMkLst>
        </pc:spChg>
        <pc:picChg chg="mod">
          <ac:chgData name="Matt Nowlin" userId="c787b834-906d-42ec-923f-9f7aa7da3aa4" providerId="ADAL" clId="{FFF6CF87-39B7-0A4F-A406-E99FD3261E48}" dt="2025-03-17T15:02:30.363" v="871" actId="962"/>
          <ac:picMkLst>
            <pc:docMk/>
            <pc:sldMk cId="3063043969" sldId="262"/>
            <ac:picMk id="4" creationId="{78B39F85-8ABB-07F3-FF69-A562FCF6C9D3}"/>
          </ac:picMkLst>
        </pc:picChg>
        <pc:picChg chg="del">
          <ac:chgData name="Matt Nowlin" userId="c787b834-906d-42ec-923f-9f7aa7da3aa4" providerId="ADAL" clId="{FFF6CF87-39B7-0A4F-A406-E99FD3261E48}" dt="2025-03-17T15:02:12.908" v="866" actId="478"/>
          <ac:picMkLst>
            <pc:docMk/>
            <pc:sldMk cId="3063043969" sldId="262"/>
            <ac:picMk id="6" creationId="{A65CF890-06AF-142C-48CA-7C502DB7B505}"/>
          </ac:picMkLst>
        </pc:picChg>
        <pc:picChg chg="add mod">
          <ac:chgData name="Matt Nowlin" userId="c787b834-906d-42ec-923f-9f7aa7da3aa4" providerId="ADAL" clId="{FFF6CF87-39B7-0A4F-A406-E99FD3261E48}" dt="2025-03-17T15:03:06.508" v="877" actId="1076"/>
          <ac:picMkLst>
            <pc:docMk/>
            <pc:sldMk cId="3063043969" sldId="262"/>
            <ac:picMk id="8" creationId="{7FD3524E-CD73-CE53-5433-801CB1BBBB29}"/>
          </ac:picMkLst>
        </pc:picChg>
      </pc:sldChg>
      <pc:sldChg chg="addSp delSp modSp add del mod setBg delDesignElem">
        <pc:chgData name="Matt Nowlin" userId="c787b834-906d-42ec-923f-9f7aa7da3aa4" providerId="ADAL" clId="{FFF6CF87-39B7-0A4F-A406-E99FD3261E48}" dt="2025-03-17T13:52:32.740" v="174" actId="2696"/>
        <pc:sldMkLst>
          <pc:docMk/>
          <pc:sldMk cId="1777904358" sldId="265"/>
        </pc:sldMkLst>
        <pc:spChg chg="del mod">
          <ac:chgData name="Matt Nowlin" userId="c787b834-906d-42ec-923f-9f7aa7da3aa4" providerId="ADAL" clId="{FFF6CF87-39B7-0A4F-A406-E99FD3261E48}" dt="2025-03-17T13:50:40.768" v="106" actId="478"/>
          <ac:spMkLst>
            <pc:docMk/>
            <pc:sldMk cId="1777904358" sldId="265"/>
            <ac:spMk id="2" creationId="{27F698C9-6DC8-E70F-CB9A-EE6805809B9E}"/>
          </ac:spMkLst>
        </pc:spChg>
        <pc:spChg chg="add del mod">
          <ac:chgData name="Matt Nowlin" userId="c787b834-906d-42ec-923f-9f7aa7da3aa4" providerId="ADAL" clId="{FFF6CF87-39B7-0A4F-A406-E99FD3261E48}" dt="2025-03-17T13:51:10.346" v="150" actId="1076"/>
          <ac:spMkLst>
            <pc:docMk/>
            <pc:sldMk cId="1777904358" sldId="265"/>
            <ac:spMk id="3" creationId="{7D1CD12B-4C78-3FC8-F9D8-7EAAFA40FEB4}"/>
          </ac:spMkLst>
        </pc:spChg>
        <pc:spChg chg="mod">
          <ac:chgData name="Matt Nowlin" userId="c787b834-906d-42ec-923f-9f7aa7da3aa4" providerId="ADAL" clId="{FFF6CF87-39B7-0A4F-A406-E99FD3261E48}" dt="2025-03-17T13:51:38.049" v="162" actId="171"/>
          <ac:spMkLst>
            <pc:docMk/>
            <pc:sldMk cId="1777904358" sldId="265"/>
            <ac:spMk id="5" creationId="{A53B7787-FF63-B312-546B-09436BB8C2BB}"/>
          </ac:spMkLst>
        </pc:spChg>
        <pc:spChg chg="del">
          <ac:chgData name="Matt Nowlin" userId="c787b834-906d-42ec-923f-9f7aa7da3aa4" providerId="ADAL" clId="{FFF6CF87-39B7-0A4F-A406-E99FD3261E48}" dt="2025-03-17T13:51:17.479" v="154" actId="478"/>
          <ac:spMkLst>
            <pc:docMk/>
            <pc:sldMk cId="1777904358" sldId="265"/>
            <ac:spMk id="6" creationId="{F020C028-AD6E-D300-AEE7-2922C546346F}"/>
          </ac:spMkLst>
        </pc:spChg>
        <pc:spChg chg="del">
          <ac:chgData name="Matt Nowlin" userId="c787b834-906d-42ec-923f-9f7aa7da3aa4" providerId="ADAL" clId="{FFF6CF87-39B7-0A4F-A406-E99FD3261E48}" dt="2025-03-17T13:51:17.067" v="153" actId="478"/>
          <ac:spMkLst>
            <pc:docMk/>
            <pc:sldMk cId="1777904358" sldId="265"/>
            <ac:spMk id="7" creationId="{E1DF9089-6475-A7D4-0DB6-FB2613FD1C5F}"/>
          </ac:spMkLst>
        </pc:spChg>
        <pc:spChg chg="del">
          <ac:chgData name="Matt Nowlin" userId="c787b834-906d-42ec-923f-9f7aa7da3aa4" providerId="ADAL" clId="{FFF6CF87-39B7-0A4F-A406-E99FD3261E48}" dt="2025-03-17T13:51:21.667" v="156" actId="478"/>
          <ac:spMkLst>
            <pc:docMk/>
            <pc:sldMk cId="1777904358" sldId="265"/>
            <ac:spMk id="8" creationId="{C05CD1B3-2537-EB3C-417F-33963C449CF2}"/>
          </ac:spMkLst>
        </pc:spChg>
        <pc:spChg chg="del">
          <ac:chgData name="Matt Nowlin" userId="c787b834-906d-42ec-923f-9f7aa7da3aa4" providerId="ADAL" clId="{FFF6CF87-39B7-0A4F-A406-E99FD3261E48}" dt="2025-03-17T13:51:22.609" v="157" actId="478"/>
          <ac:spMkLst>
            <pc:docMk/>
            <pc:sldMk cId="1777904358" sldId="265"/>
            <ac:spMk id="9" creationId="{AE11A347-CFCC-1B09-8F16-0912F94F0D75}"/>
          </ac:spMkLst>
        </pc:spChg>
        <pc:spChg chg="del">
          <ac:chgData name="Matt Nowlin" userId="c787b834-906d-42ec-923f-9f7aa7da3aa4" providerId="ADAL" clId="{FFF6CF87-39B7-0A4F-A406-E99FD3261E48}" dt="2025-03-17T13:51:24.604" v="159" actId="478"/>
          <ac:spMkLst>
            <pc:docMk/>
            <pc:sldMk cId="1777904358" sldId="265"/>
            <ac:spMk id="10" creationId="{BDFB4B58-3F56-A921-C888-5B88FA577234}"/>
          </ac:spMkLst>
        </pc:spChg>
        <pc:spChg chg="del">
          <ac:chgData name="Matt Nowlin" userId="c787b834-906d-42ec-923f-9f7aa7da3aa4" providerId="ADAL" clId="{FFF6CF87-39B7-0A4F-A406-E99FD3261E48}" dt="2025-03-17T13:51:25.545" v="160" actId="478"/>
          <ac:spMkLst>
            <pc:docMk/>
            <pc:sldMk cId="1777904358" sldId="265"/>
            <ac:spMk id="11" creationId="{5CEE96A3-011C-54BE-82BB-17DB36EF9AA4}"/>
          </ac:spMkLst>
        </pc:spChg>
        <pc:spChg chg="mod">
          <ac:chgData name="Matt Nowlin" userId="c787b834-906d-42ec-923f-9f7aa7da3aa4" providerId="ADAL" clId="{FFF6CF87-39B7-0A4F-A406-E99FD3261E48}" dt="2025-03-17T13:51:14.697" v="152" actId="14100"/>
          <ac:spMkLst>
            <pc:docMk/>
            <pc:sldMk cId="1777904358" sldId="265"/>
            <ac:spMk id="12" creationId="{A808EA9F-F3CE-61A7-F003-F1A925C8FE77}"/>
          </ac:spMkLst>
        </pc:spChg>
        <pc:spChg chg="del">
          <ac:chgData name="Matt Nowlin" userId="c787b834-906d-42ec-923f-9f7aa7da3aa4" providerId="ADAL" clId="{FFF6CF87-39B7-0A4F-A406-E99FD3261E48}" dt="2025-03-17T13:51:18.416" v="155" actId="478"/>
          <ac:spMkLst>
            <pc:docMk/>
            <pc:sldMk cId="1777904358" sldId="265"/>
            <ac:spMk id="13" creationId="{3B3E9B0A-846C-111A-29B0-4AD49ACF2CFF}"/>
          </ac:spMkLst>
        </pc:spChg>
        <pc:spChg chg="del">
          <ac:chgData name="Matt Nowlin" userId="c787b834-906d-42ec-923f-9f7aa7da3aa4" providerId="ADAL" clId="{FFF6CF87-39B7-0A4F-A406-E99FD3261E48}" dt="2025-03-17T13:51:23.649" v="158" actId="478"/>
          <ac:spMkLst>
            <pc:docMk/>
            <pc:sldMk cId="1777904358" sldId="265"/>
            <ac:spMk id="14" creationId="{9C15BE89-4B1E-C4C9-4345-398D2CC31AD3}"/>
          </ac:spMkLst>
        </pc:spChg>
        <pc:spChg chg="del">
          <ac:chgData name="Matt Nowlin" userId="c787b834-906d-42ec-923f-9f7aa7da3aa4" providerId="ADAL" clId="{FFF6CF87-39B7-0A4F-A406-E99FD3261E48}" dt="2025-03-17T13:51:26.552" v="161" actId="478"/>
          <ac:spMkLst>
            <pc:docMk/>
            <pc:sldMk cId="1777904358" sldId="265"/>
            <ac:spMk id="15" creationId="{96D93ECB-6DCE-0CB9-4E39-AFF6886651A9}"/>
          </ac:spMkLst>
        </pc:spChg>
        <pc:spChg chg="del">
          <ac:chgData name="Matt Nowlin" userId="c787b834-906d-42ec-923f-9f7aa7da3aa4" providerId="ADAL" clId="{FFF6CF87-39B7-0A4F-A406-E99FD3261E48}" dt="2025-03-17T13:49:14.372" v="91" actId="478"/>
          <ac:spMkLst>
            <pc:docMk/>
            <pc:sldMk cId="1777904358" sldId="265"/>
            <ac:spMk id="17" creationId="{A95FD4E0-3210-2DD1-8E55-D1671DD18A17}"/>
          </ac:spMkLst>
        </pc:spChg>
        <pc:spChg chg="del">
          <ac:chgData name="Matt Nowlin" userId="c787b834-906d-42ec-923f-9f7aa7da3aa4" providerId="ADAL" clId="{FFF6CF87-39B7-0A4F-A406-E99FD3261E48}" dt="2025-03-17T13:49:04.363" v="89"/>
          <ac:spMkLst>
            <pc:docMk/>
            <pc:sldMk cId="1777904358" sldId="265"/>
            <ac:spMk id="18" creationId="{3B3D01A2-B570-4265-D968-DA971FC0510C}"/>
          </ac:spMkLst>
        </pc:spChg>
        <pc:spChg chg="add del mod">
          <ac:chgData name="Matt Nowlin" userId="c787b834-906d-42ec-923f-9f7aa7da3aa4" providerId="ADAL" clId="{FFF6CF87-39B7-0A4F-A406-E99FD3261E48}" dt="2025-03-17T13:49:47.948" v="96" actId="478"/>
          <ac:spMkLst>
            <pc:docMk/>
            <pc:sldMk cId="1777904358" sldId="265"/>
            <ac:spMk id="19" creationId="{50EBFCB3-C9E1-370F-5B87-3BA52C2FEE25}"/>
          </ac:spMkLst>
        </pc:spChg>
        <pc:spChg chg="del">
          <ac:chgData name="Matt Nowlin" userId="c787b834-906d-42ec-923f-9f7aa7da3aa4" providerId="ADAL" clId="{FFF6CF87-39B7-0A4F-A406-E99FD3261E48}" dt="2025-03-17T13:49:04.363" v="89"/>
          <ac:spMkLst>
            <pc:docMk/>
            <pc:sldMk cId="1777904358" sldId="265"/>
            <ac:spMk id="20" creationId="{93BCD3C1-11A4-2972-BAA5-8F9856F4E3AD}"/>
          </ac:spMkLst>
        </pc:spChg>
        <pc:spChg chg="add mod">
          <ac:chgData name="Matt Nowlin" userId="c787b834-906d-42ec-923f-9f7aa7da3aa4" providerId="ADAL" clId="{FFF6CF87-39B7-0A4F-A406-E99FD3261E48}" dt="2025-03-17T13:51:04.243" v="148" actId="113"/>
          <ac:spMkLst>
            <pc:docMk/>
            <pc:sldMk cId="1777904358" sldId="265"/>
            <ac:spMk id="21" creationId="{86A5E992-555C-2992-A1E4-CF7FD4498563}"/>
          </ac:spMkLst>
        </pc:spChg>
        <pc:spChg chg="del">
          <ac:chgData name="Matt Nowlin" userId="c787b834-906d-42ec-923f-9f7aa7da3aa4" providerId="ADAL" clId="{FFF6CF87-39B7-0A4F-A406-E99FD3261E48}" dt="2025-03-17T13:49:04.363" v="89"/>
          <ac:spMkLst>
            <pc:docMk/>
            <pc:sldMk cId="1777904358" sldId="265"/>
            <ac:spMk id="22" creationId="{1CA94CCA-6BB5-12F3-A2E9-281D01FC6DB0}"/>
          </ac:spMkLst>
        </pc:spChg>
        <pc:spChg chg="add mod">
          <ac:chgData name="Matt Nowlin" userId="c787b834-906d-42ec-923f-9f7aa7da3aa4" providerId="ADAL" clId="{FFF6CF87-39B7-0A4F-A406-E99FD3261E48}" dt="2025-03-17T13:50:27.533" v="101"/>
          <ac:spMkLst>
            <pc:docMk/>
            <pc:sldMk cId="1777904358" sldId="265"/>
            <ac:spMk id="23" creationId="{73919557-0DE8-7753-39AC-7CD7885D405F}"/>
          </ac:spMkLst>
        </pc:spChg>
      </pc:sldChg>
      <pc:sldChg chg="addSp delSp modSp add mod">
        <pc:chgData name="Matt Nowlin" userId="c787b834-906d-42ec-923f-9f7aa7da3aa4" providerId="ADAL" clId="{FFF6CF87-39B7-0A4F-A406-E99FD3261E48}" dt="2025-03-17T15:03:55.471" v="890" actId="1076"/>
        <pc:sldMkLst>
          <pc:docMk/>
          <pc:sldMk cId="972126219" sldId="266"/>
        </pc:sldMkLst>
        <pc:spChg chg="del">
          <ac:chgData name="Matt Nowlin" userId="c787b834-906d-42ec-923f-9f7aa7da3aa4" providerId="ADAL" clId="{FFF6CF87-39B7-0A4F-A406-E99FD3261E48}" dt="2025-03-17T13:52:17.136" v="170" actId="478"/>
          <ac:spMkLst>
            <pc:docMk/>
            <pc:sldMk cId="972126219" sldId="266"/>
            <ac:spMk id="2" creationId="{8AB20C71-C03C-D0BF-71E8-707362059BF1}"/>
          </ac:spMkLst>
        </pc:spChg>
        <pc:spChg chg="add mod">
          <ac:chgData name="Matt Nowlin" userId="c787b834-906d-42ec-923f-9f7aa7da3aa4" providerId="ADAL" clId="{FFF6CF87-39B7-0A4F-A406-E99FD3261E48}" dt="2025-03-17T14:33:34.910" v="864" actId="207"/>
          <ac:spMkLst>
            <pc:docMk/>
            <pc:sldMk cId="972126219" sldId="266"/>
            <ac:spMk id="3" creationId="{229F9A17-0867-EE8C-5413-4C892B78CB25}"/>
          </ac:spMkLst>
        </pc:spChg>
        <pc:spChg chg="del">
          <ac:chgData name="Matt Nowlin" userId="c787b834-906d-42ec-923f-9f7aa7da3aa4" providerId="ADAL" clId="{FFF6CF87-39B7-0A4F-A406-E99FD3261E48}" dt="2025-03-17T13:52:09.036" v="166" actId="478"/>
          <ac:spMkLst>
            <pc:docMk/>
            <pc:sldMk cId="972126219" sldId="266"/>
            <ac:spMk id="3" creationId="{C620BE8A-AAA3-6296-C560-6D6648D4806C}"/>
          </ac:spMkLst>
        </pc:spChg>
        <pc:spChg chg="add mod">
          <ac:chgData name="Matt Nowlin" userId="c787b834-906d-42ec-923f-9f7aa7da3aa4" providerId="ADAL" clId="{FFF6CF87-39B7-0A4F-A406-E99FD3261E48}" dt="2025-03-17T14:33:34.910" v="864" actId="207"/>
          <ac:spMkLst>
            <pc:docMk/>
            <pc:sldMk cId="972126219" sldId="266"/>
            <ac:spMk id="5" creationId="{4BCE9320-664B-A1F1-E03E-51AE7C8621DA}"/>
          </ac:spMkLst>
        </pc:spChg>
        <pc:spChg chg="add mod">
          <ac:chgData name="Matt Nowlin" userId="c787b834-906d-42ec-923f-9f7aa7da3aa4" providerId="ADAL" clId="{FFF6CF87-39B7-0A4F-A406-E99FD3261E48}" dt="2025-03-17T14:15:11.943" v="362" actId="14100"/>
          <ac:spMkLst>
            <pc:docMk/>
            <pc:sldMk cId="972126219" sldId="266"/>
            <ac:spMk id="6" creationId="{2027A325-F3C0-AC14-2E88-EF1E8D644609}"/>
          </ac:spMkLst>
        </pc:spChg>
        <pc:spChg chg="add del mod">
          <ac:chgData name="Matt Nowlin" userId="c787b834-906d-42ec-923f-9f7aa7da3aa4" providerId="ADAL" clId="{FFF6CF87-39B7-0A4F-A406-E99FD3261E48}" dt="2025-03-17T13:52:15.081" v="169" actId="478"/>
          <ac:spMkLst>
            <pc:docMk/>
            <pc:sldMk cId="972126219" sldId="266"/>
            <ac:spMk id="7" creationId="{8BF756AB-77EA-9855-BF72-9F26D397EF06}"/>
          </ac:spMkLst>
        </pc:spChg>
        <pc:spChg chg="add mod">
          <ac:chgData name="Matt Nowlin" userId="c787b834-906d-42ec-923f-9f7aa7da3aa4" providerId="ADAL" clId="{FFF6CF87-39B7-0A4F-A406-E99FD3261E48}" dt="2025-03-17T14:15:48.242" v="410" actId="404"/>
          <ac:spMkLst>
            <pc:docMk/>
            <pc:sldMk cId="972126219" sldId="266"/>
            <ac:spMk id="7" creationId="{93BF03C4-81F0-005D-04C8-FFFFBDB854C5}"/>
          </ac:spMkLst>
        </pc:spChg>
        <pc:spChg chg="add mod">
          <ac:chgData name="Matt Nowlin" userId="c787b834-906d-42ec-923f-9f7aa7da3aa4" providerId="ADAL" clId="{FFF6CF87-39B7-0A4F-A406-E99FD3261E48}" dt="2025-03-17T14:15:31.099" v="394" actId="571"/>
          <ac:spMkLst>
            <pc:docMk/>
            <pc:sldMk cId="972126219" sldId="266"/>
            <ac:spMk id="8" creationId="{09FA4EA7-668A-8E36-BF66-7B5D922DBA19}"/>
          </ac:spMkLst>
        </pc:spChg>
        <pc:spChg chg="add mod">
          <ac:chgData name="Matt Nowlin" userId="c787b834-906d-42ec-923f-9f7aa7da3aa4" providerId="ADAL" clId="{FFF6CF87-39B7-0A4F-A406-E99FD3261E48}" dt="2025-03-17T14:23:29.463" v="690" actId="1035"/>
          <ac:spMkLst>
            <pc:docMk/>
            <pc:sldMk cId="972126219" sldId="266"/>
            <ac:spMk id="9" creationId="{3FF0B2EB-A4D1-E7D7-37EB-B82A9B91FF52}"/>
          </ac:spMkLst>
        </pc:spChg>
        <pc:spChg chg="add del mod">
          <ac:chgData name="Matt Nowlin" userId="c787b834-906d-42ec-923f-9f7aa7da3aa4" providerId="ADAL" clId="{FFF6CF87-39B7-0A4F-A406-E99FD3261E48}" dt="2025-03-17T13:52:20.422" v="171" actId="478"/>
          <ac:spMkLst>
            <pc:docMk/>
            <pc:sldMk cId="972126219" sldId="266"/>
            <ac:spMk id="10" creationId="{B69EFB2B-D6FB-70CB-67D0-2272A1EC20E8}"/>
          </ac:spMkLst>
        </pc:spChg>
        <pc:spChg chg="add del mod">
          <ac:chgData name="Matt Nowlin" userId="c787b834-906d-42ec-923f-9f7aa7da3aa4" providerId="ADAL" clId="{FFF6CF87-39B7-0A4F-A406-E99FD3261E48}" dt="2025-03-17T14:23:10.300" v="681" actId="34135"/>
          <ac:spMkLst>
            <pc:docMk/>
            <pc:sldMk cId="972126219" sldId="266"/>
            <ac:spMk id="11" creationId="{9FF2CC14-5217-3C89-CB1E-F8C201000B68}"/>
          </ac:spMkLst>
        </pc:spChg>
        <pc:spChg chg="add del mod">
          <ac:chgData name="Matt Nowlin" userId="c787b834-906d-42ec-923f-9f7aa7da3aa4" providerId="ADAL" clId="{FFF6CF87-39B7-0A4F-A406-E99FD3261E48}" dt="2025-03-17T13:52:52.478" v="180" actId="478"/>
          <ac:spMkLst>
            <pc:docMk/>
            <pc:sldMk cId="972126219" sldId="266"/>
            <ac:spMk id="12" creationId="{8BDDC69C-93EB-BF05-3E33-612DCDA9AD71}"/>
          </ac:spMkLst>
        </pc:spChg>
        <pc:spChg chg="add mod">
          <ac:chgData name="Matt Nowlin" userId="c787b834-906d-42ec-923f-9f7aa7da3aa4" providerId="ADAL" clId="{FFF6CF87-39B7-0A4F-A406-E99FD3261E48}" dt="2025-03-17T14:14:00.784" v="317" actId="14100"/>
          <ac:spMkLst>
            <pc:docMk/>
            <pc:sldMk cId="972126219" sldId="266"/>
            <ac:spMk id="13" creationId="{BAE9752B-AC8C-4F7C-3C2A-951596D8DDE3}"/>
          </ac:spMkLst>
        </pc:spChg>
        <pc:spChg chg="add mod">
          <ac:chgData name="Matt Nowlin" userId="c787b834-906d-42ec-923f-9f7aa7da3aa4" providerId="ADAL" clId="{FFF6CF87-39B7-0A4F-A406-E99FD3261E48}" dt="2025-03-17T14:04:19.650" v="218" actId="2711"/>
          <ac:spMkLst>
            <pc:docMk/>
            <pc:sldMk cId="972126219" sldId="266"/>
            <ac:spMk id="14" creationId="{C1811059-9194-EB68-1158-AD31C4BB9B46}"/>
          </ac:spMkLst>
        </pc:spChg>
        <pc:spChg chg="add mod">
          <ac:chgData name="Matt Nowlin" userId="c787b834-906d-42ec-923f-9f7aa7da3aa4" providerId="ADAL" clId="{FFF6CF87-39B7-0A4F-A406-E99FD3261E48}" dt="2025-03-17T14:23:18.989" v="687" actId="1037"/>
          <ac:spMkLst>
            <pc:docMk/>
            <pc:sldMk cId="972126219" sldId="266"/>
            <ac:spMk id="15" creationId="{0A4866BE-B9ED-77A6-2FD6-6F50A19191CB}"/>
          </ac:spMkLst>
        </pc:spChg>
        <pc:spChg chg="add del mod">
          <ac:chgData name="Matt Nowlin" userId="c787b834-906d-42ec-923f-9f7aa7da3aa4" providerId="ADAL" clId="{FFF6CF87-39B7-0A4F-A406-E99FD3261E48}" dt="2025-03-17T13:52:54.980" v="181" actId="478"/>
          <ac:spMkLst>
            <pc:docMk/>
            <pc:sldMk cId="972126219" sldId="266"/>
            <ac:spMk id="16" creationId="{A97D6A8F-210F-0108-0E02-DDBD7E6FA816}"/>
          </ac:spMkLst>
        </pc:spChg>
        <pc:spChg chg="add mod">
          <ac:chgData name="Matt Nowlin" userId="c787b834-906d-42ec-923f-9f7aa7da3aa4" providerId="ADAL" clId="{FFF6CF87-39B7-0A4F-A406-E99FD3261E48}" dt="2025-03-17T14:23:10.300" v="681" actId="34135"/>
          <ac:spMkLst>
            <pc:docMk/>
            <pc:sldMk cId="972126219" sldId="266"/>
            <ac:spMk id="17" creationId="{F01C78B3-8884-5731-EB96-FEC349D8B063}"/>
          </ac:spMkLst>
        </pc:spChg>
        <pc:spChg chg="add mod">
          <ac:chgData name="Matt Nowlin" userId="c787b834-906d-42ec-923f-9f7aa7da3aa4" providerId="ADAL" clId="{FFF6CF87-39B7-0A4F-A406-E99FD3261E48}" dt="2025-03-17T14:19:27.610" v="496" actId="207"/>
          <ac:spMkLst>
            <pc:docMk/>
            <pc:sldMk cId="972126219" sldId="266"/>
            <ac:spMk id="19" creationId="{BFD2CD29-45F5-81F9-38CE-360A3EB28D38}"/>
          </ac:spMkLst>
        </pc:spChg>
        <pc:spChg chg="add mod">
          <ac:chgData name="Matt Nowlin" userId="c787b834-906d-42ec-923f-9f7aa7da3aa4" providerId="ADAL" clId="{FFF6CF87-39B7-0A4F-A406-E99FD3261E48}" dt="2025-03-17T14:23:10.300" v="681" actId="34135"/>
          <ac:spMkLst>
            <pc:docMk/>
            <pc:sldMk cId="972126219" sldId="266"/>
            <ac:spMk id="21" creationId="{764E4FDD-86FA-A350-161C-F32111D3B60A}"/>
          </ac:spMkLst>
        </pc:spChg>
        <pc:spChg chg="add mod">
          <ac:chgData name="Matt Nowlin" userId="c787b834-906d-42ec-923f-9f7aa7da3aa4" providerId="ADAL" clId="{FFF6CF87-39B7-0A4F-A406-E99FD3261E48}" dt="2025-03-17T14:26:02.863" v="735" actId="20577"/>
          <ac:spMkLst>
            <pc:docMk/>
            <pc:sldMk cId="972126219" sldId="266"/>
            <ac:spMk id="22" creationId="{28306A4E-42F5-ECF7-1753-803487C0AD9D}"/>
          </ac:spMkLst>
        </pc:spChg>
        <pc:spChg chg="del">
          <ac:chgData name="Matt Nowlin" userId="c787b834-906d-42ec-923f-9f7aa7da3aa4" providerId="ADAL" clId="{FFF6CF87-39B7-0A4F-A406-E99FD3261E48}" dt="2025-03-17T13:52:30.181" v="173" actId="478"/>
          <ac:spMkLst>
            <pc:docMk/>
            <pc:sldMk cId="972126219" sldId="266"/>
            <ac:spMk id="22" creationId="{9C907EA5-4B15-1526-FE74-7020DB57FBD3}"/>
          </ac:spMkLst>
        </pc:spChg>
        <pc:spChg chg="add mod">
          <ac:chgData name="Matt Nowlin" userId="c787b834-906d-42ec-923f-9f7aa7da3aa4" providerId="ADAL" clId="{FFF6CF87-39B7-0A4F-A406-E99FD3261E48}" dt="2025-03-17T14:13:11.565" v="305" actId="404"/>
          <ac:spMkLst>
            <pc:docMk/>
            <pc:sldMk cId="972126219" sldId="266"/>
            <ac:spMk id="23" creationId="{E683A66E-F159-8D06-3A65-71A9F1FD053B}"/>
          </ac:spMkLst>
        </pc:spChg>
        <pc:spChg chg="add mod">
          <ac:chgData name="Matt Nowlin" userId="c787b834-906d-42ec-923f-9f7aa7da3aa4" providerId="ADAL" clId="{FFF6CF87-39B7-0A4F-A406-E99FD3261E48}" dt="2025-03-17T14:23:10.300" v="681" actId="34135"/>
          <ac:spMkLst>
            <pc:docMk/>
            <pc:sldMk cId="972126219" sldId="266"/>
            <ac:spMk id="24" creationId="{E73C792D-C67F-576B-F7EA-DEA9A937C2A4}"/>
          </ac:spMkLst>
        </pc:spChg>
        <pc:spChg chg="add mod">
          <ac:chgData name="Matt Nowlin" userId="c787b834-906d-42ec-923f-9f7aa7da3aa4" providerId="ADAL" clId="{FFF6CF87-39B7-0A4F-A406-E99FD3261E48}" dt="2025-03-17T14:13:11.565" v="305" actId="404"/>
          <ac:spMkLst>
            <pc:docMk/>
            <pc:sldMk cId="972126219" sldId="266"/>
            <ac:spMk id="25" creationId="{CF4AFAF0-431F-7BDF-B3CE-DF08918F5EAB}"/>
          </ac:spMkLst>
        </pc:spChg>
        <pc:spChg chg="add mod">
          <ac:chgData name="Matt Nowlin" userId="c787b834-906d-42ec-923f-9f7aa7da3aa4" providerId="ADAL" clId="{FFF6CF87-39B7-0A4F-A406-E99FD3261E48}" dt="2025-03-17T14:28:50.951" v="859" actId="1035"/>
          <ac:spMkLst>
            <pc:docMk/>
            <pc:sldMk cId="972126219" sldId="266"/>
            <ac:spMk id="30" creationId="{562EEC78-D50F-A84E-F47C-D7A78BC510EF}"/>
          </ac:spMkLst>
        </pc:spChg>
        <pc:picChg chg="add del mod">
          <ac:chgData name="Matt Nowlin" userId="c787b834-906d-42ec-923f-9f7aa7da3aa4" providerId="ADAL" clId="{FFF6CF87-39B7-0A4F-A406-E99FD3261E48}" dt="2025-03-17T15:03:49.432" v="887" actId="478"/>
          <ac:picMkLst>
            <pc:docMk/>
            <pc:sldMk cId="972126219" sldId="266"/>
            <ac:picMk id="2" creationId="{B13AD094-3D07-C22A-AB31-CFE7C0983278}"/>
          </ac:picMkLst>
        </pc:picChg>
        <pc:picChg chg="add del">
          <ac:chgData name="Matt Nowlin" userId="c787b834-906d-42ec-923f-9f7aa7da3aa4" providerId="ADAL" clId="{FFF6CF87-39B7-0A4F-A406-E99FD3261E48}" dt="2025-03-17T13:52:13.191" v="168" actId="478"/>
          <ac:picMkLst>
            <pc:docMk/>
            <pc:sldMk cId="972126219" sldId="266"/>
            <ac:picMk id="4" creationId="{721CDEBE-7EA4-45CC-2954-62CB76C51FD4}"/>
          </ac:picMkLst>
        </pc:picChg>
        <pc:picChg chg="del">
          <ac:chgData name="Matt Nowlin" userId="c787b834-906d-42ec-923f-9f7aa7da3aa4" providerId="ADAL" clId="{FFF6CF87-39B7-0A4F-A406-E99FD3261E48}" dt="2025-03-17T13:52:05.459" v="164" actId="478"/>
          <ac:picMkLst>
            <pc:docMk/>
            <pc:sldMk cId="972126219" sldId="266"/>
            <ac:picMk id="6" creationId="{E5A3038A-A781-7B3C-2E43-F89DB0F176AC}"/>
          </ac:picMkLst>
        </pc:picChg>
        <pc:picChg chg="del">
          <ac:chgData name="Matt Nowlin" userId="c787b834-906d-42ec-923f-9f7aa7da3aa4" providerId="ADAL" clId="{FFF6CF87-39B7-0A4F-A406-E99FD3261E48}" dt="2025-03-17T13:52:06.657" v="165" actId="478"/>
          <ac:picMkLst>
            <pc:docMk/>
            <pc:sldMk cId="972126219" sldId="266"/>
            <ac:picMk id="9" creationId="{5E4CA494-F10A-B25D-2514-12063B1E96CE}"/>
          </ac:picMkLst>
        </pc:picChg>
        <pc:picChg chg="add mod">
          <ac:chgData name="Matt Nowlin" userId="c787b834-906d-42ec-923f-9f7aa7da3aa4" providerId="ADAL" clId="{FFF6CF87-39B7-0A4F-A406-E99FD3261E48}" dt="2025-03-17T14:34:00.460" v="865" actId="207"/>
          <ac:picMkLst>
            <pc:docMk/>
            <pc:sldMk cId="972126219" sldId="266"/>
            <ac:picMk id="12" creationId="{6D77A6C0-71F1-9BA6-53C5-5C0E0D2E570A}"/>
          </ac:picMkLst>
        </pc:picChg>
        <pc:picChg chg="add del mod">
          <ac:chgData name="Matt Nowlin" userId="c787b834-906d-42ec-923f-9f7aa7da3aa4" providerId="ADAL" clId="{FFF6CF87-39B7-0A4F-A406-E99FD3261E48}" dt="2025-03-17T14:26:38.375" v="738" actId="478"/>
          <ac:picMkLst>
            <pc:docMk/>
            <pc:sldMk cId="972126219" sldId="266"/>
            <ac:picMk id="16" creationId="{3AC1C0DE-D9D1-E9A5-BF00-8331CB2E3BB5}"/>
          </ac:picMkLst>
        </pc:picChg>
        <pc:picChg chg="add mod">
          <ac:chgData name="Matt Nowlin" userId="c787b834-906d-42ec-923f-9f7aa7da3aa4" providerId="ADAL" clId="{FFF6CF87-39B7-0A4F-A406-E99FD3261E48}" dt="2025-03-17T14:34:00.460" v="865" actId="207"/>
          <ac:picMkLst>
            <pc:docMk/>
            <pc:sldMk cId="972126219" sldId="266"/>
            <ac:picMk id="27" creationId="{7F68CE0C-8AD7-BEDA-231D-44352E42BEE5}"/>
          </ac:picMkLst>
        </pc:picChg>
        <pc:picChg chg="add mod">
          <ac:chgData name="Matt Nowlin" userId="c787b834-906d-42ec-923f-9f7aa7da3aa4" providerId="ADAL" clId="{FFF6CF87-39B7-0A4F-A406-E99FD3261E48}" dt="2025-03-17T14:34:00.460" v="865" actId="207"/>
          <ac:picMkLst>
            <pc:docMk/>
            <pc:sldMk cId="972126219" sldId="266"/>
            <ac:picMk id="29" creationId="{C5D6BB59-5826-9255-FA20-0834A016931F}"/>
          </ac:picMkLst>
        </pc:picChg>
        <pc:picChg chg="add mod">
          <ac:chgData name="Matt Nowlin" userId="c787b834-906d-42ec-923f-9f7aa7da3aa4" providerId="ADAL" clId="{FFF6CF87-39B7-0A4F-A406-E99FD3261E48}" dt="2025-03-17T15:03:55.471" v="890" actId="1076"/>
          <ac:picMkLst>
            <pc:docMk/>
            <pc:sldMk cId="972126219" sldId="266"/>
            <ac:picMk id="31" creationId="{38D1D0C9-AEDB-E549-4DF1-EDFB5832924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ttnowlin/Library/CloudStorage/OneDrive-IndianaAssociationofRealtors/Repeat%20Sale%20Index/median%20all%20for%20datawrapper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ttnowlin/Library/CloudStorage/OneDrive-IndianaAssociationofRealtors/Repeat%20Sale%20Index/median%20quartiles%20for%20datawrapper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dianarealtors-my.sharepoint.com/personal/mnowlin_indianarealtors_com/Documents/Repeat%20Sale%20Index/tenure%20counts%20copy.csv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ttnowlin/Library/CloudStorage/OneDrive-IndianaAssociationofRealtors/Repeat%20Sale%20Index/tenure%20counts.csv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ttnowlin/Library/CloudStorage/OneDrive-IndianaAssociationofRealtors/Repeat%20Sale%20Index/median%20by%20tenure%20for%20datawrapper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'median all for datawrapper'!$C$1</c:f>
              <c:strCache>
                <c:ptCount val="1"/>
                <c:pt idx="0">
                  <c:v>All properties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'median all for datawrapper'!$B$2:$B$255</c:f>
              <c:numCache>
                <c:formatCode>m/d/yy</c:formatCode>
                <c:ptCount val="254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  <c:pt idx="247">
                  <c:v>45505</c:v>
                </c:pt>
                <c:pt idx="248">
                  <c:v>45536</c:v>
                </c:pt>
                <c:pt idx="249">
                  <c:v>45566</c:v>
                </c:pt>
                <c:pt idx="250">
                  <c:v>45597</c:v>
                </c:pt>
                <c:pt idx="251">
                  <c:v>45627</c:v>
                </c:pt>
                <c:pt idx="252">
                  <c:v>45658</c:v>
                </c:pt>
                <c:pt idx="253">
                  <c:v>45689</c:v>
                </c:pt>
              </c:numCache>
            </c:numRef>
          </c:cat>
          <c:val>
            <c:numRef>
              <c:f>'median all for datawrapper'!$C$2:$C$255</c:f>
              <c:numCache>
                <c:formatCode>General</c:formatCode>
                <c:ptCount val="254"/>
                <c:pt idx="0">
                  <c:v>2.0689338314545499E-2</c:v>
                </c:pt>
                <c:pt idx="1">
                  <c:v>1.94763157441744E-2</c:v>
                </c:pt>
                <c:pt idx="2">
                  <c:v>2.0220437732229399E-2</c:v>
                </c:pt>
                <c:pt idx="3">
                  <c:v>2.3306030951876801E-2</c:v>
                </c:pt>
                <c:pt idx="4">
                  <c:v>2.67293912003022E-2</c:v>
                </c:pt>
                <c:pt idx="5">
                  <c:v>2.72546043731417E-2</c:v>
                </c:pt>
                <c:pt idx="6">
                  <c:v>2.6316776081927899E-2</c:v>
                </c:pt>
                <c:pt idx="7">
                  <c:v>2.54433335479986E-2</c:v>
                </c:pt>
                <c:pt idx="8">
                  <c:v>2.4291736701314199E-2</c:v>
                </c:pt>
                <c:pt idx="9">
                  <c:v>2.4299535356554099E-2</c:v>
                </c:pt>
                <c:pt idx="10">
                  <c:v>2.3537806504015098E-2</c:v>
                </c:pt>
                <c:pt idx="11">
                  <c:v>2.2473376168933398E-2</c:v>
                </c:pt>
                <c:pt idx="12">
                  <c:v>2.0801434626887199E-2</c:v>
                </c:pt>
                <c:pt idx="13">
                  <c:v>2.2339187923395801E-2</c:v>
                </c:pt>
                <c:pt idx="14">
                  <c:v>2.42610979579993E-2</c:v>
                </c:pt>
                <c:pt idx="15">
                  <c:v>2.5614162326621601E-2</c:v>
                </c:pt>
                <c:pt idx="16">
                  <c:v>2.7019394165410798E-2</c:v>
                </c:pt>
                <c:pt idx="17">
                  <c:v>2.95091718265699E-2</c:v>
                </c:pt>
                <c:pt idx="18">
                  <c:v>3.1271564740512903E-2</c:v>
                </c:pt>
                <c:pt idx="19">
                  <c:v>3.1087021528950098E-2</c:v>
                </c:pt>
                <c:pt idx="20">
                  <c:v>2.9253368641895799E-2</c:v>
                </c:pt>
                <c:pt idx="21">
                  <c:v>2.6898369114519999E-2</c:v>
                </c:pt>
                <c:pt idx="22">
                  <c:v>2.4142767367804598E-2</c:v>
                </c:pt>
                <c:pt idx="23">
                  <c:v>2.2701282256541899E-2</c:v>
                </c:pt>
                <c:pt idx="24">
                  <c:v>2.2174140275882898E-2</c:v>
                </c:pt>
                <c:pt idx="25">
                  <c:v>2.3041524466137098E-2</c:v>
                </c:pt>
                <c:pt idx="26">
                  <c:v>2.4667252041477399E-2</c:v>
                </c:pt>
                <c:pt idx="27">
                  <c:v>2.6523481430892198E-2</c:v>
                </c:pt>
                <c:pt idx="28">
                  <c:v>2.69431137235163E-2</c:v>
                </c:pt>
                <c:pt idx="29">
                  <c:v>2.7680716921744002E-2</c:v>
                </c:pt>
                <c:pt idx="30">
                  <c:v>2.6620809706403101E-2</c:v>
                </c:pt>
                <c:pt idx="31">
                  <c:v>2.5104876377887098E-2</c:v>
                </c:pt>
                <c:pt idx="32">
                  <c:v>2.2495142541254801E-2</c:v>
                </c:pt>
                <c:pt idx="33">
                  <c:v>2.03404693731725E-2</c:v>
                </c:pt>
                <c:pt idx="34">
                  <c:v>1.74798728543029E-2</c:v>
                </c:pt>
                <c:pt idx="35">
                  <c:v>1.2018393631834901E-2</c:v>
                </c:pt>
                <c:pt idx="36">
                  <c:v>8.8210910270512706E-3</c:v>
                </c:pt>
                <c:pt idx="37">
                  <c:v>8.8236585012748999E-3</c:v>
                </c:pt>
                <c:pt idx="38">
                  <c:v>1.2856924062832399E-2</c:v>
                </c:pt>
                <c:pt idx="39">
                  <c:v>1.60196064274707E-2</c:v>
                </c:pt>
                <c:pt idx="40">
                  <c:v>1.77239124426752E-2</c:v>
                </c:pt>
                <c:pt idx="41">
                  <c:v>1.9107218758421099E-2</c:v>
                </c:pt>
                <c:pt idx="42">
                  <c:v>1.78772240362935E-2</c:v>
                </c:pt>
                <c:pt idx="43">
                  <c:v>1.52614173653721E-2</c:v>
                </c:pt>
                <c:pt idx="44">
                  <c:v>9.8349022707032302E-3</c:v>
                </c:pt>
                <c:pt idx="45">
                  <c:v>5.0175867804496104E-3</c:v>
                </c:pt>
                <c:pt idx="46">
                  <c:v>-2.2618927537386502E-3</c:v>
                </c:pt>
                <c:pt idx="47">
                  <c:v>-9.5703554720351202E-3</c:v>
                </c:pt>
                <c:pt idx="48">
                  <c:v>-1.3937499154233399E-2</c:v>
                </c:pt>
                <c:pt idx="49">
                  <c:v>-1.3635035954328099E-2</c:v>
                </c:pt>
                <c:pt idx="50">
                  <c:v>-1.04148538881367E-2</c:v>
                </c:pt>
                <c:pt idx="51">
                  <c:v>-6.1975616785489903E-3</c:v>
                </c:pt>
                <c:pt idx="52">
                  <c:v>-1.5942443584841101E-3</c:v>
                </c:pt>
                <c:pt idx="53">
                  <c:v>1.7488890085959701E-3</c:v>
                </c:pt>
                <c:pt idx="54">
                  <c:v>2.5626341927568498E-4</c:v>
                </c:pt>
                <c:pt idx="55">
                  <c:v>-4.3509304629019098E-3</c:v>
                </c:pt>
                <c:pt idx="56">
                  <c:v>-1.242291876626E-2</c:v>
                </c:pt>
                <c:pt idx="57">
                  <c:v>-2.41107183293503E-2</c:v>
                </c:pt>
                <c:pt idx="58">
                  <c:v>-3.91514526108055E-2</c:v>
                </c:pt>
                <c:pt idx="59">
                  <c:v>-6.2366611502791401E-2</c:v>
                </c:pt>
                <c:pt idx="60">
                  <c:v>-6.8933671675565897E-2</c:v>
                </c:pt>
                <c:pt idx="61">
                  <c:v>-6.4994795692138604E-2</c:v>
                </c:pt>
                <c:pt idx="62">
                  <c:v>-4.4383374384622497E-2</c:v>
                </c:pt>
                <c:pt idx="63">
                  <c:v>-2.8703806208107401E-2</c:v>
                </c:pt>
                <c:pt idx="64">
                  <c:v>-1.74334403075844E-2</c:v>
                </c:pt>
                <c:pt idx="65">
                  <c:v>-1.07691257216287E-2</c:v>
                </c:pt>
                <c:pt idx="66">
                  <c:v>-8.93686455430176E-3</c:v>
                </c:pt>
                <c:pt idx="67">
                  <c:v>-8.2025326574745403E-3</c:v>
                </c:pt>
                <c:pt idx="68">
                  <c:v>-9.38912794033641E-3</c:v>
                </c:pt>
                <c:pt idx="69">
                  <c:v>-1.0578817782054399E-2</c:v>
                </c:pt>
                <c:pt idx="70">
                  <c:v>-1.72480410148384E-2</c:v>
                </c:pt>
                <c:pt idx="71">
                  <c:v>-2.66476254917784E-2</c:v>
                </c:pt>
                <c:pt idx="72">
                  <c:v>-3.5679159450002801E-2</c:v>
                </c:pt>
                <c:pt idx="73">
                  <c:v>-3.0223347982908998E-2</c:v>
                </c:pt>
                <c:pt idx="74">
                  <c:v>-1.8518291378967801E-2</c:v>
                </c:pt>
                <c:pt idx="75">
                  <c:v>-7.04355550263193E-3</c:v>
                </c:pt>
                <c:pt idx="76">
                  <c:v>-4.7072762416916101E-3</c:v>
                </c:pt>
                <c:pt idx="77">
                  <c:v>-7.6539874127368101E-3</c:v>
                </c:pt>
                <c:pt idx="78">
                  <c:v>-1.1981037321929899E-2</c:v>
                </c:pt>
                <c:pt idx="79">
                  <c:v>-1.61304383955998E-2</c:v>
                </c:pt>
                <c:pt idx="80">
                  <c:v>-1.7296997323991301E-2</c:v>
                </c:pt>
                <c:pt idx="81">
                  <c:v>-1.71640707955979E-2</c:v>
                </c:pt>
                <c:pt idx="82">
                  <c:v>-1.8652604029226701E-2</c:v>
                </c:pt>
                <c:pt idx="83">
                  <c:v>-2.1770506127937201E-2</c:v>
                </c:pt>
                <c:pt idx="84">
                  <c:v>-2.8649223701941999E-2</c:v>
                </c:pt>
                <c:pt idx="85">
                  <c:v>-2.8866678333066699E-2</c:v>
                </c:pt>
                <c:pt idx="86">
                  <c:v>-2.3399816851909901E-2</c:v>
                </c:pt>
                <c:pt idx="87">
                  <c:v>-1.4660615558025499E-2</c:v>
                </c:pt>
                <c:pt idx="88">
                  <c:v>-1.0354378461190099E-2</c:v>
                </c:pt>
                <c:pt idx="89">
                  <c:v>-8.8258179092954095E-3</c:v>
                </c:pt>
                <c:pt idx="90">
                  <c:v>-8.1252793401759196E-3</c:v>
                </c:pt>
                <c:pt idx="91">
                  <c:v>-8.8913084168519996E-3</c:v>
                </c:pt>
                <c:pt idx="92">
                  <c:v>-1.1475303504485499E-2</c:v>
                </c:pt>
                <c:pt idx="93">
                  <c:v>-1.35198217388336E-2</c:v>
                </c:pt>
                <c:pt idx="94">
                  <c:v>-1.56937884652921E-2</c:v>
                </c:pt>
                <c:pt idx="95">
                  <c:v>-1.9946943976464501E-2</c:v>
                </c:pt>
                <c:pt idx="96">
                  <c:v>-2.1867059702223701E-2</c:v>
                </c:pt>
                <c:pt idx="97">
                  <c:v>-2.0040036919077402E-2</c:v>
                </c:pt>
                <c:pt idx="98">
                  <c:v>-1.3040685571418201E-2</c:v>
                </c:pt>
                <c:pt idx="99">
                  <c:v>-7.8861959892438504E-3</c:v>
                </c:pt>
                <c:pt idx="100">
                  <c:v>-5.3977654378563203E-3</c:v>
                </c:pt>
                <c:pt idx="101">
                  <c:v>-3.9472548419725202E-3</c:v>
                </c:pt>
                <c:pt idx="102">
                  <c:v>-3.8545968931079999E-3</c:v>
                </c:pt>
                <c:pt idx="103">
                  <c:v>-3.4348105422147999E-3</c:v>
                </c:pt>
                <c:pt idx="104">
                  <c:v>-5.1765144536668204E-3</c:v>
                </c:pt>
                <c:pt idx="105">
                  <c:v>-5.22771894096894E-3</c:v>
                </c:pt>
                <c:pt idx="106">
                  <c:v>-6.1374787565746398E-3</c:v>
                </c:pt>
                <c:pt idx="107">
                  <c:v>-7.2003303462610498E-3</c:v>
                </c:pt>
                <c:pt idx="108">
                  <c:v>-7.9561646890412702E-3</c:v>
                </c:pt>
                <c:pt idx="109">
                  <c:v>-6.2645950206986602E-3</c:v>
                </c:pt>
                <c:pt idx="110">
                  <c:v>-2.2653943120067399E-3</c:v>
                </c:pt>
                <c:pt idx="111">
                  <c:v>8.2152912986932503E-4</c:v>
                </c:pt>
                <c:pt idx="112">
                  <c:v>3.0799993307903499E-3</c:v>
                </c:pt>
                <c:pt idx="113">
                  <c:v>4.9966667504330103E-3</c:v>
                </c:pt>
                <c:pt idx="114">
                  <c:v>5.6055098012891104E-3</c:v>
                </c:pt>
                <c:pt idx="115">
                  <c:v>5.0567132846528803E-3</c:v>
                </c:pt>
                <c:pt idx="116">
                  <c:v>4.3474108025025604E-3</c:v>
                </c:pt>
                <c:pt idx="117">
                  <c:v>3.8250064111498699E-3</c:v>
                </c:pt>
                <c:pt idx="118">
                  <c:v>3.23343706814949E-3</c:v>
                </c:pt>
                <c:pt idx="119">
                  <c:v>2.29582798368725E-3</c:v>
                </c:pt>
                <c:pt idx="120">
                  <c:v>1.1440565229547501E-3</c:v>
                </c:pt>
                <c:pt idx="121">
                  <c:v>2.1160319584621E-3</c:v>
                </c:pt>
                <c:pt idx="122">
                  <c:v>3.6804729039700002E-3</c:v>
                </c:pt>
                <c:pt idx="123">
                  <c:v>7.1085859210489703E-3</c:v>
                </c:pt>
                <c:pt idx="124">
                  <c:v>9.3167237913964699E-3</c:v>
                </c:pt>
                <c:pt idx="125">
                  <c:v>1.10527246512398E-2</c:v>
                </c:pt>
                <c:pt idx="126">
                  <c:v>1.16015650188151E-2</c:v>
                </c:pt>
                <c:pt idx="127">
                  <c:v>1.1329696984631101E-2</c:v>
                </c:pt>
                <c:pt idx="128">
                  <c:v>1.08935469078358E-2</c:v>
                </c:pt>
                <c:pt idx="129">
                  <c:v>1.02395463453443E-2</c:v>
                </c:pt>
                <c:pt idx="130">
                  <c:v>9.2748441473160803E-3</c:v>
                </c:pt>
                <c:pt idx="131">
                  <c:v>8.4069287190163006E-3</c:v>
                </c:pt>
                <c:pt idx="132">
                  <c:v>7.23211910085419E-3</c:v>
                </c:pt>
                <c:pt idx="133">
                  <c:v>8.0777621324223201E-3</c:v>
                </c:pt>
                <c:pt idx="134">
                  <c:v>9.1990954632299397E-3</c:v>
                </c:pt>
                <c:pt idx="135">
                  <c:v>1.1742370870899599E-2</c:v>
                </c:pt>
                <c:pt idx="136">
                  <c:v>1.36554194644856E-2</c:v>
                </c:pt>
                <c:pt idx="137">
                  <c:v>1.53813571974471E-2</c:v>
                </c:pt>
                <c:pt idx="138">
                  <c:v>1.5533753870003201E-2</c:v>
                </c:pt>
                <c:pt idx="139">
                  <c:v>1.44589612442402E-2</c:v>
                </c:pt>
                <c:pt idx="140">
                  <c:v>1.2868181023579801E-2</c:v>
                </c:pt>
                <c:pt idx="141">
                  <c:v>1.20603623523453E-2</c:v>
                </c:pt>
                <c:pt idx="142">
                  <c:v>1.15189102384023E-2</c:v>
                </c:pt>
                <c:pt idx="143">
                  <c:v>1.0666692993983999E-2</c:v>
                </c:pt>
                <c:pt idx="144">
                  <c:v>1.0421423908673601E-2</c:v>
                </c:pt>
                <c:pt idx="145">
                  <c:v>1.0009974502458699E-2</c:v>
                </c:pt>
                <c:pt idx="146">
                  <c:v>1.14704623002211E-2</c:v>
                </c:pt>
                <c:pt idx="147">
                  <c:v>1.26337259121458E-2</c:v>
                </c:pt>
                <c:pt idx="148">
                  <c:v>1.4929720951739899E-2</c:v>
                </c:pt>
                <c:pt idx="149">
                  <c:v>1.61737404975759E-2</c:v>
                </c:pt>
                <c:pt idx="150">
                  <c:v>1.6930694990869299E-2</c:v>
                </c:pt>
                <c:pt idx="151">
                  <c:v>1.6522378542200501E-2</c:v>
                </c:pt>
                <c:pt idx="152">
                  <c:v>1.6236958258577201E-2</c:v>
                </c:pt>
                <c:pt idx="153">
                  <c:v>1.6038683500271999E-2</c:v>
                </c:pt>
                <c:pt idx="154">
                  <c:v>1.6105754325598999E-2</c:v>
                </c:pt>
                <c:pt idx="155">
                  <c:v>1.5897790214819501E-2</c:v>
                </c:pt>
                <c:pt idx="156">
                  <c:v>1.56526225611733E-2</c:v>
                </c:pt>
                <c:pt idx="157">
                  <c:v>1.6469190761122299E-2</c:v>
                </c:pt>
                <c:pt idx="158">
                  <c:v>1.8413757443357701E-2</c:v>
                </c:pt>
                <c:pt idx="159">
                  <c:v>2.0340103579384199E-2</c:v>
                </c:pt>
                <c:pt idx="160">
                  <c:v>2.1543609050369301E-2</c:v>
                </c:pt>
                <c:pt idx="161">
                  <c:v>2.2490593825001199E-2</c:v>
                </c:pt>
                <c:pt idx="162">
                  <c:v>2.3098173843853501E-2</c:v>
                </c:pt>
                <c:pt idx="163">
                  <c:v>2.3774155359011499E-2</c:v>
                </c:pt>
                <c:pt idx="164">
                  <c:v>2.3590909068450801E-2</c:v>
                </c:pt>
                <c:pt idx="165">
                  <c:v>2.3847029599164699E-2</c:v>
                </c:pt>
                <c:pt idx="166">
                  <c:v>2.33800148588197E-2</c:v>
                </c:pt>
                <c:pt idx="167">
                  <c:v>2.3349209961118399E-2</c:v>
                </c:pt>
                <c:pt idx="168">
                  <c:v>2.3813226498295301E-2</c:v>
                </c:pt>
                <c:pt idx="169">
                  <c:v>2.60692242150618E-2</c:v>
                </c:pt>
                <c:pt idx="170">
                  <c:v>2.81832803494762E-2</c:v>
                </c:pt>
                <c:pt idx="171">
                  <c:v>3.05438309683762E-2</c:v>
                </c:pt>
                <c:pt idx="172">
                  <c:v>3.1488955851105997E-2</c:v>
                </c:pt>
                <c:pt idx="173">
                  <c:v>3.2131569661319297E-2</c:v>
                </c:pt>
                <c:pt idx="174">
                  <c:v>3.3023519932355298E-2</c:v>
                </c:pt>
                <c:pt idx="175">
                  <c:v>3.33851383259565E-2</c:v>
                </c:pt>
                <c:pt idx="176">
                  <c:v>3.4588106681381299E-2</c:v>
                </c:pt>
                <c:pt idx="177">
                  <c:v>3.47561213116735E-2</c:v>
                </c:pt>
                <c:pt idx="178">
                  <c:v>3.4421457543325103E-2</c:v>
                </c:pt>
                <c:pt idx="179">
                  <c:v>3.2868685765982002E-2</c:v>
                </c:pt>
                <c:pt idx="180">
                  <c:v>3.2186236012242499E-2</c:v>
                </c:pt>
                <c:pt idx="181">
                  <c:v>3.4311270022212702E-2</c:v>
                </c:pt>
                <c:pt idx="182">
                  <c:v>3.78229297293056E-2</c:v>
                </c:pt>
                <c:pt idx="183">
                  <c:v>4.03519757936368E-2</c:v>
                </c:pt>
                <c:pt idx="184">
                  <c:v>4.2135558095619099E-2</c:v>
                </c:pt>
                <c:pt idx="185">
                  <c:v>4.2872196737489703E-2</c:v>
                </c:pt>
                <c:pt idx="186">
                  <c:v>4.38507140242567E-2</c:v>
                </c:pt>
                <c:pt idx="187">
                  <c:v>4.4500563085862803E-2</c:v>
                </c:pt>
                <c:pt idx="188">
                  <c:v>4.4495472753310901E-2</c:v>
                </c:pt>
                <c:pt idx="189">
                  <c:v>4.3747156684505101E-2</c:v>
                </c:pt>
                <c:pt idx="190">
                  <c:v>4.1482027292113199E-2</c:v>
                </c:pt>
                <c:pt idx="191">
                  <c:v>4.0228301878873801E-2</c:v>
                </c:pt>
                <c:pt idx="192">
                  <c:v>4.0431414696908002E-2</c:v>
                </c:pt>
                <c:pt idx="193">
                  <c:v>4.3017117548166402E-2</c:v>
                </c:pt>
                <c:pt idx="194">
                  <c:v>4.5379561413956902E-2</c:v>
                </c:pt>
                <c:pt idx="195">
                  <c:v>4.8233625119380598E-2</c:v>
                </c:pt>
                <c:pt idx="196">
                  <c:v>5.0445175095227099E-2</c:v>
                </c:pt>
                <c:pt idx="197">
                  <c:v>5.2757497002597402E-2</c:v>
                </c:pt>
                <c:pt idx="198">
                  <c:v>5.4353841212787503E-2</c:v>
                </c:pt>
                <c:pt idx="199">
                  <c:v>5.5698767489959597E-2</c:v>
                </c:pt>
                <c:pt idx="200">
                  <c:v>5.7997458839812603E-2</c:v>
                </c:pt>
                <c:pt idx="201">
                  <c:v>5.9518500413801002E-2</c:v>
                </c:pt>
                <c:pt idx="202">
                  <c:v>6.0323457822774602E-2</c:v>
                </c:pt>
                <c:pt idx="203">
                  <c:v>6.1805412394266103E-2</c:v>
                </c:pt>
                <c:pt idx="204">
                  <c:v>6.4061918346318497E-2</c:v>
                </c:pt>
                <c:pt idx="205">
                  <c:v>6.8212166809739502E-2</c:v>
                </c:pt>
                <c:pt idx="206">
                  <c:v>7.3237898167828802E-2</c:v>
                </c:pt>
                <c:pt idx="207">
                  <c:v>7.8726650007395801E-2</c:v>
                </c:pt>
                <c:pt idx="208">
                  <c:v>8.3929512743321305E-2</c:v>
                </c:pt>
                <c:pt idx="209">
                  <c:v>8.7124807116198702E-2</c:v>
                </c:pt>
                <c:pt idx="210">
                  <c:v>8.9009533972467095E-2</c:v>
                </c:pt>
                <c:pt idx="211">
                  <c:v>9.0326996967001694E-2</c:v>
                </c:pt>
                <c:pt idx="212">
                  <c:v>9.0690060181808502E-2</c:v>
                </c:pt>
                <c:pt idx="213">
                  <c:v>9.2730539180188198E-2</c:v>
                </c:pt>
                <c:pt idx="214">
                  <c:v>9.3219728340252897E-2</c:v>
                </c:pt>
                <c:pt idx="215">
                  <c:v>9.4429328134305698E-2</c:v>
                </c:pt>
                <c:pt idx="216">
                  <c:v>9.5443043323921506E-2</c:v>
                </c:pt>
                <c:pt idx="217">
                  <c:v>9.7874461162596904E-2</c:v>
                </c:pt>
                <c:pt idx="218">
                  <c:v>0.100954040567064</c:v>
                </c:pt>
                <c:pt idx="219">
                  <c:v>0.103142774152678</c:v>
                </c:pt>
                <c:pt idx="220">
                  <c:v>0.103858025630212</c:v>
                </c:pt>
                <c:pt idx="221">
                  <c:v>0.102390659554162</c:v>
                </c:pt>
                <c:pt idx="222">
                  <c:v>9.9307529444393E-2</c:v>
                </c:pt>
                <c:pt idx="223">
                  <c:v>9.6973803690290503E-2</c:v>
                </c:pt>
                <c:pt idx="224">
                  <c:v>9.37863305553438E-2</c:v>
                </c:pt>
                <c:pt idx="225">
                  <c:v>9.0824068866336802E-2</c:v>
                </c:pt>
                <c:pt idx="226">
                  <c:v>8.6580813000380105E-2</c:v>
                </c:pt>
                <c:pt idx="227">
                  <c:v>8.3084602499545898E-2</c:v>
                </c:pt>
                <c:pt idx="228">
                  <c:v>8.1866021949892398E-2</c:v>
                </c:pt>
                <c:pt idx="229">
                  <c:v>8.2228625589567506E-2</c:v>
                </c:pt>
                <c:pt idx="230">
                  <c:v>8.4618813241341295E-2</c:v>
                </c:pt>
                <c:pt idx="231">
                  <c:v>8.6171415846377206E-2</c:v>
                </c:pt>
                <c:pt idx="232">
                  <c:v>8.7623007255906493E-2</c:v>
                </c:pt>
                <c:pt idx="233">
                  <c:v>8.7225463116348295E-2</c:v>
                </c:pt>
                <c:pt idx="234">
                  <c:v>8.7438014120099897E-2</c:v>
                </c:pt>
                <c:pt idx="235">
                  <c:v>8.6554221591729194E-2</c:v>
                </c:pt>
                <c:pt idx="236">
                  <c:v>8.5469911951856603E-2</c:v>
                </c:pt>
                <c:pt idx="237">
                  <c:v>8.2050218368319106E-2</c:v>
                </c:pt>
                <c:pt idx="238">
                  <c:v>7.8716583237815496E-2</c:v>
                </c:pt>
                <c:pt idx="239">
                  <c:v>7.5580882625138804E-2</c:v>
                </c:pt>
                <c:pt idx="240">
                  <c:v>7.4623975984331403E-2</c:v>
                </c:pt>
                <c:pt idx="241">
                  <c:v>7.4178124050948993E-2</c:v>
                </c:pt>
                <c:pt idx="242">
                  <c:v>7.6762117065407101E-2</c:v>
                </c:pt>
                <c:pt idx="243">
                  <c:v>7.7856841058071793E-2</c:v>
                </c:pt>
                <c:pt idx="244">
                  <c:v>7.8978548313484997E-2</c:v>
                </c:pt>
                <c:pt idx="245">
                  <c:v>7.8408921428462397E-2</c:v>
                </c:pt>
                <c:pt idx="246">
                  <c:v>7.7555840475664203E-2</c:v>
                </c:pt>
                <c:pt idx="247">
                  <c:v>7.6543116279562007E-2</c:v>
                </c:pt>
                <c:pt idx="248">
                  <c:v>7.4709135205347901E-2</c:v>
                </c:pt>
                <c:pt idx="249">
                  <c:v>7.2567125828487095E-2</c:v>
                </c:pt>
                <c:pt idx="250">
                  <c:v>7.0645206352262999E-2</c:v>
                </c:pt>
                <c:pt idx="251">
                  <c:v>6.8655546020549504E-2</c:v>
                </c:pt>
                <c:pt idx="252">
                  <c:v>6.7682409944186006E-2</c:v>
                </c:pt>
                <c:pt idx="253">
                  <c:v>6.6931910039486897E-2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D1-B248-B7A8-BE95790B0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8186736"/>
        <c:axId val="2138188448"/>
      </c:lineChart>
      <c:dateAx>
        <c:axId val="2138186736"/>
        <c:scaling>
          <c:orientation val="minMax"/>
          <c:min val="38353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88A3A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188448"/>
        <c:crosses val="autoZero"/>
        <c:auto val="0"/>
        <c:lblOffset val="100"/>
        <c:baseTimeUnit val="months"/>
        <c:majorUnit val="5"/>
        <c:majorTimeUnit val="years"/>
        <c:minorUnit val="1"/>
        <c:minorTimeUnit val="years"/>
      </c:dateAx>
      <c:valAx>
        <c:axId val="213818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8A3AE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88A3A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186736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solidFill>
                  <a:schemeClr val="bg1"/>
                </a:solidFill>
              </a:rPr>
              <a:t>Appreciation Rate by Price</a:t>
            </a:r>
          </a:p>
        </c:rich>
      </c:tx>
      <c:layout>
        <c:manualLayout>
          <c:xMode val="edge"/>
          <c:yMode val="edge"/>
          <c:x val="0.21543044619422572"/>
          <c:y val="1.3043864241773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'median quartiles for datawrappe'!$C$1:$F$1</c:f>
              <c:strCache>
                <c:ptCount val="4"/>
                <c:pt idx="0">
                  <c:v>Q1 (Lowest)</c:v>
                </c:pt>
                <c:pt idx="1">
                  <c:v>Q2</c:v>
                </c:pt>
                <c:pt idx="2">
                  <c:v>Q3</c:v>
                </c:pt>
                <c:pt idx="3">
                  <c:v>Q4 (Highest)</c:v>
                </c:pt>
              </c:strCache>
            </c:strRef>
          </c:cat>
          <c:val>
            <c:numRef>
              <c:f>'median quartiles for datawrappe'!$C$255:$F$255</c:f>
              <c:numCache>
                <c:formatCode>General</c:formatCode>
                <c:ptCount val="4"/>
                <c:pt idx="0">
                  <c:v>8.65929004113076E-2</c:v>
                </c:pt>
                <c:pt idx="1">
                  <c:v>7.2522173284612398E-2</c:v>
                </c:pt>
                <c:pt idx="2">
                  <c:v>6.3352695721083999E-2</c:v>
                </c:pt>
                <c:pt idx="3">
                  <c:v>5.7608107330305101E-2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5-2342-95F7-3618E48C2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247025375"/>
        <c:axId val="1528037871"/>
      </c:barChart>
      <c:catAx>
        <c:axId val="247025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88A3A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8037871"/>
        <c:crosses val="autoZero"/>
        <c:auto val="1"/>
        <c:lblAlgn val="ctr"/>
        <c:lblOffset val="100"/>
        <c:noMultiLvlLbl val="0"/>
      </c:catAx>
      <c:valAx>
        <c:axId val="1528037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88A3AE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88A3A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7025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88A3A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'tenure counts copy'!$F$1</c:f>
              <c:strCache>
                <c:ptCount val="1"/>
                <c:pt idx="0">
                  <c:v>1-3 years</c:v>
                </c:pt>
              </c:strCache>
            </c:strRef>
          </c:tx>
          <c:spPr>
            <a:ln w="28575" cap="rnd">
              <a:solidFill>
                <a:srgbClr val="E77C05"/>
              </a:solidFill>
              <a:round/>
            </a:ln>
            <a:effectLst/>
          </c:spPr>
          <c:marker>
            <c:symbol val="none"/>
          </c:marker>
          <c:cat>
            <c:numRef>
              <c:f>'tenure counts copy'!$A$2:$A$75</c:f>
              <c:numCache>
                <c:formatCode>m/d/yy</c:formatCode>
                <c:ptCount val="7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</c:numCache>
            </c:numRef>
          </c:cat>
          <c:val>
            <c:numRef>
              <c:f>'tenure counts copy'!$F$2:$F$75</c:f>
              <c:numCache>
                <c:formatCode>General</c:formatCode>
                <c:ptCount val="74"/>
                <c:pt idx="0">
                  <c:v>0</c:v>
                </c:pt>
                <c:pt idx="1">
                  <c:v>1.9835329341317445E-2</c:v>
                </c:pt>
                <c:pt idx="2">
                  <c:v>3.8360778443113759E-2</c:v>
                </c:pt>
                <c:pt idx="3">
                  <c:v>7.1856287425149643E-2</c:v>
                </c:pt>
                <c:pt idx="4">
                  <c:v>0.1034805389221556</c:v>
                </c:pt>
                <c:pt idx="5">
                  <c:v>0.12724550898203588</c:v>
                </c:pt>
                <c:pt idx="6">
                  <c:v>0.15288173652694609</c:v>
                </c:pt>
                <c:pt idx="7">
                  <c:v>0.16111526946107774</c:v>
                </c:pt>
                <c:pt idx="8">
                  <c:v>0.18675149700598809</c:v>
                </c:pt>
                <c:pt idx="9">
                  <c:v>0.19498502994011971</c:v>
                </c:pt>
                <c:pt idx="10">
                  <c:v>0.20565119760479036</c:v>
                </c:pt>
                <c:pt idx="11">
                  <c:v>0.22773203592814353</c:v>
                </c:pt>
                <c:pt idx="12">
                  <c:v>0.24307634730538921</c:v>
                </c:pt>
                <c:pt idx="13">
                  <c:v>0.25</c:v>
                </c:pt>
                <c:pt idx="14">
                  <c:v>0.26534431137724551</c:v>
                </c:pt>
                <c:pt idx="15">
                  <c:v>0.24644461077844299</c:v>
                </c:pt>
                <c:pt idx="16">
                  <c:v>0.21613023952095817</c:v>
                </c:pt>
                <c:pt idx="17">
                  <c:v>0.220059880239521</c:v>
                </c:pt>
                <c:pt idx="18">
                  <c:v>0.23521706586826355</c:v>
                </c:pt>
                <c:pt idx="19">
                  <c:v>0.25411676646706582</c:v>
                </c:pt>
                <c:pt idx="20">
                  <c:v>0.28948353293413165</c:v>
                </c:pt>
                <c:pt idx="21">
                  <c:v>0.32634730538922158</c:v>
                </c:pt>
                <c:pt idx="22">
                  <c:v>0.33720059880239517</c:v>
                </c:pt>
                <c:pt idx="23">
                  <c:v>0.36358532934131743</c:v>
                </c:pt>
                <c:pt idx="24">
                  <c:v>0.37406437125748482</c:v>
                </c:pt>
                <c:pt idx="25">
                  <c:v>0.38192365269461076</c:v>
                </c:pt>
                <c:pt idx="26">
                  <c:v>0.38304640718562866</c:v>
                </c:pt>
                <c:pt idx="27">
                  <c:v>0.41336077844311375</c:v>
                </c:pt>
                <c:pt idx="28">
                  <c:v>0.44068113772455092</c:v>
                </c:pt>
                <c:pt idx="29">
                  <c:v>0.45808383233532934</c:v>
                </c:pt>
                <c:pt idx="30">
                  <c:v>0.46070359281437134</c:v>
                </c:pt>
                <c:pt idx="31">
                  <c:v>0.46369760479041899</c:v>
                </c:pt>
                <c:pt idx="32">
                  <c:v>0.47249251497005984</c:v>
                </c:pt>
                <c:pt idx="33">
                  <c:v>0.4698727544910179</c:v>
                </c:pt>
                <c:pt idx="34">
                  <c:v>0.49775449101796398</c:v>
                </c:pt>
                <c:pt idx="35">
                  <c:v>0.51160179640718584</c:v>
                </c:pt>
                <c:pt idx="36">
                  <c:v>0.51515718562874246</c:v>
                </c:pt>
                <c:pt idx="37">
                  <c:v>0.52488772455089816</c:v>
                </c:pt>
                <c:pt idx="38">
                  <c:v>0.51066616766467066</c:v>
                </c:pt>
                <c:pt idx="39">
                  <c:v>0.50093562874251518</c:v>
                </c:pt>
                <c:pt idx="40">
                  <c:v>0.50879491017964085</c:v>
                </c:pt>
                <c:pt idx="41">
                  <c:v>0.49214071856287434</c:v>
                </c:pt>
                <c:pt idx="42">
                  <c:v>0.47885479041916168</c:v>
                </c:pt>
                <c:pt idx="43">
                  <c:v>0.46800149700598809</c:v>
                </c:pt>
                <c:pt idx="44">
                  <c:v>0.43450598802395207</c:v>
                </c:pt>
                <c:pt idx="45">
                  <c:v>0.39015718562874241</c:v>
                </c:pt>
                <c:pt idx="46">
                  <c:v>0.34038173652694609</c:v>
                </c:pt>
                <c:pt idx="47">
                  <c:v>0.28648952095808367</c:v>
                </c:pt>
                <c:pt idx="48">
                  <c:v>0.26178892215568866</c:v>
                </c:pt>
                <c:pt idx="49">
                  <c:v>0.23633982035928142</c:v>
                </c:pt>
                <c:pt idx="50">
                  <c:v>0.24401197604790426</c:v>
                </c:pt>
                <c:pt idx="51">
                  <c:v>0.21631736526946099</c:v>
                </c:pt>
                <c:pt idx="52">
                  <c:v>0.19199101796407178</c:v>
                </c:pt>
                <c:pt idx="53">
                  <c:v>0.17477544910179632</c:v>
                </c:pt>
                <c:pt idx="54">
                  <c:v>0.14240269461077845</c:v>
                </c:pt>
                <c:pt idx="55">
                  <c:v>0.12556137724550909</c:v>
                </c:pt>
                <c:pt idx="56">
                  <c:v>0.10067365269461077</c:v>
                </c:pt>
                <c:pt idx="57">
                  <c:v>9.6744011976047942E-2</c:v>
                </c:pt>
                <c:pt idx="58">
                  <c:v>9.2065868263472905E-2</c:v>
                </c:pt>
                <c:pt idx="59">
                  <c:v>8.2148203592814328E-2</c:v>
                </c:pt>
                <c:pt idx="60">
                  <c:v>8.1025449101796307E-2</c:v>
                </c:pt>
                <c:pt idx="61">
                  <c:v>8.6264970059880278E-2</c:v>
                </c:pt>
                <c:pt idx="62">
                  <c:v>7.0920658682634752E-2</c:v>
                </c:pt>
                <c:pt idx="63">
                  <c:v>7.9341317365269504E-2</c:v>
                </c:pt>
                <c:pt idx="64">
                  <c:v>8.4019461077844401E-2</c:v>
                </c:pt>
                <c:pt idx="65">
                  <c:v>6.9423652694610774E-2</c:v>
                </c:pt>
                <c:pt idx="66">
                  <c:v>7.9341317365269504E-2</c:v>
                </c:pt>
                <c:pt idx="67">
                  <c:v>7.1294910179640708E-2</c:v>
                </c:pt>
                <c:pt idx="68">
                  <c:v>7.5598802395209649E-2</c:v>
                </c:pt>
                <c:pt idx="69">
                  <c:v>7.428892215568865E-2</c:v>
                </c:pt>
                <c:pt idx="70">
                  <c:v>7.5411676646706519E-2</c:v>
                </c:pt>
                <c:pt idx="71">
                  <c:v>8.2896706586826241E-2</c:v>
                </c:pt>
                <c:pt idx="72">
                  <c:v>8.196107784431135E-2</c:v>
                </c:pt>
                <c:pt idx="73">
                  <c:v>7.2230538922155599E-2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9E-5344-9E23-45B656BD6574}"/>
            </c:ext>
          </c:extLst>
        </c:ser>
        <c:ser>
          <c:idx val="1"/>
          <c:order val="1"/>
          <c:tx>
            <c:strRef>
              <c:f>'tenure counts copy'!$G$1</c:f>
              <c:strCache>
                <c:ptCount val="1"/>
                <c:pt idx="0">
                  <c:v>4-6 years</c:v>
                </c:pt>
              </c:strCache>
            </c:strRef>
          </c:tx>
          <c:spPr>
            <a:ln w="28575" cap="rnd">
              <a:solidFill>
                <a:srgbClr val="00ABBD"/>
              </a:solidFill>
              <a:round/>
            </a:ln>
            <a:effectLst/>
          </c:spPr>
          <c:marker>
            <c:symbol val="none"/>
          </c:marker>
          <c:cat>
            <c:numRef>
              <c:f>'tenure counts copy'!$A$2:$A$75</c:f>
              <c:numCache>
                <c:formatCode>m/d/yy</c:formatCode>
                <c:ptCount val="7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</c:numCache>
            </c:numRef>
          </c:cat>
          <c:val>
            <c:numRef>
              <c:f>'tenure counts copy'!$G$2:$G$75</c:f>
              <c:numCache>
                <c:formatCode>General</c:formatCode>
                <c:ptCount val="74"/>
                <c:pt idx="0">
                  <c:v>0</c:v>
                </c:pt>
                <c:pt idx="1">
                  <c:v>2.0476670023497689E-2</c:v>
                </c:pt>
                <c:pt idx="2">
                  <c:v>6.6800939912722304E-2</c:v>
                </c:pt>
                <c:pt idx="3">
                  <c:v>0.10305471634776779</c:v>
                </c:pt>
                <c:pt idx="4">
                  <c:v>0.17992614971466936</c:v>
                </c:pt>
                <c:pt idx="5">
                  <c:v>0.25746894931184955</c:v>
                </c:pt>
                <c:pt idx="6">
                  <c:v>0.35716683450822417</c:v>
                </c:pt>
                <c:pt idx="7">
                  <c:v>0.44880832494125544</c:v>
                </c:pt>
                <c:pt idx="8">
                  <c:v>0.5444780127559582</c:v>
                </c:pt>
                <c:pt idx="9">
                  <c:v>0.6361195031889898</c:v>
                </c:pt>
                <c:pt idx="10">
                  <c:v>0.70258475998657277</c:v>
                </c:pt>
                <c:pt idx="11">
                  <c:v>0.78851963746223563</c:v>
                </c:pt>
                <c:pt idx="12">
                  <c:v>0.84390735146022167</c:v>
                </c:pt>
                <c:pt idx="13">
                  <c:v>0.91205102383350123</c:v>
                </c:pt>
                <c:pt idx="14">
                  <c:v>0.99865726753944273</c:v>
                </c:pt>
                <c:pt idx="15">
                  <c:v>1.0624370594159114</c:v>
                </c:pt>
                <c:pt idx="16">
                  <c:v>1.1104397448808325</c:v>
                </c:pt>
                <c:pt idx="17">
                  <c:v>1.2245720040281975</c:v>
                </c:pt>
                <c:pt idx="18">
                  <c:v>1.3890567304464585</c:v>
                </c:pt>
                <c:pt idx="19">
                  <c:v>1.5048674051695201</c:v>
                </c:pt>
                <c:pt idx="20">
                  <c:v>1.6206780798925815</c:v>
                </c:pt>
                <c:pt idx="21">
                  <c:v>1.7656931856327629</c:v>
                </c:pt>
                <c:pt idx="22">
                  <c:v>1.9177576367908693</c:v>
                </c:pt>
                <c:pt idx="23">
                  <c:v>2.0231621349446125</c:v>
                </c:pt>
                <c:pt idx="24">
                  <c:v>2.0916414904330312</c:v>
                </c:pt>
                <c:pt idx="25">
                  <c:v>2.1460221550855993</c:v>
                </c:pt>
                <c:pt idx="26">
                  <c:v>2.2051023833501175</c:v>
                </c:pt>
                <c:pt idx="27">
                  <c:v>2.3061430010070492</c:v>
                </c:pt>
                <c:pt idx="28">
                  <c:v>2.4333669016448471</c:v>
                </c:pt>
                <c:pt idx="29">
                  <c:v>2.5427995971802617</c:v>
                </c:pt>
                <c:pt idx="30">
                  <c:v>2.5854313528029542</c:v>
                </c:pt>
                <c:pt idx="31">
                  <c:v>2.650889560255119</c:v>
                </c:pt>
                <c:pt idx="32">
                  <c:v>2.7203759650889561</c:v>
                </c:pt>
                <c:pt idx="33">
                  <c:v>2.7509231285666327</c:v>
                </c:pt>
                <c:pt idx="34">
                  <c:v>2.7703927492447131</c:v>
                </c:pt>
                <c:pt idx="35">
                  <c:v>2.8150386035582411</c:v>
                </c:pt>
                <c:pt idx="36">
                  <c:v>2.8274588788183959</c:v>
                </c:pt>
                <c:pt idx="37">
                  <c:v>2.8358509566968788</c:v>
                </c:pt>
                <c:pt idx="38">
                  <c:v>2.8123531386371265</c:v>
                </c:pt>
                <c:pt idx="39">
                  <c:v>2.8200738502853309</c:v>
                </c:pt>
                <c:pt idx="40">
                  <c:v>2.7848271231957034</c:v>
                </c:pt>
                <c:pt idx="41">
                  <c:v>2.7495803961060754</c:v>
                </c:pt>
                <c:pt idx="42">
                  <c:v>2.6743873783148704</c:v>
                </c:pt>
                <c:pt idx="43">
                  <c:v>2.6280631084256463</c:v>
                </c:pt>
                <c:pt idx="44">
                  <c:v>2.5478348439073515</c:v>
                </c:pt>
                <c:pt idx="45">
                  <c:v>2.449479691171534</c:v>
                </c:pt>
                <c:pt idx="46">
                  <c:v>2.3400469956361194</c:v>
                </c:pt>
                <c:pt idx="47">
                  <c:v>2.2366565961732126</c:v>
                </c:pt>
                <c:pt idx="48">
                  <c:v>2.1826116146357837</c:v>
                </c:pt>
                <c:pt idx="49">
                  <c:v>2.1534071836186639</c:v>
                </c:pt>
                <c:pt idx="50">
                  <c:v>2.1406512252433703</c:v>
                </c:pt>
                <c:pt idx="51">
                  <c:v>2.0590802282645182</c:v>
                </c:pt>
                <c:pt idx="52">
                  <c:v>2.0154414232964082</c:v>
                </c:pt>
                <c:pt idx="53">
                  <c:v>1.9446122860020143</c:v>
                </c:pt>
                <c:pt idx="54">
                  <c:v>1.8734474655924804</c:v>
                </c:pt>
                <c:pt idx="55">
                  <c:v>1.8106747230614297</c:v>
                </c:pt>
                <c:pt idx="56">
                  <c:v>1.74253105068815</c:v>
                </c:pt>
                <c:pt idx="57">
                  <c:v>1.701913393756294</c:v>
                </c:pt>
                <c:pt idx="58">
                  <c:v>1.6797583081570997</c:v>
                </c:pt>
                <c:pt idx="59">
                  <c:v>1.6529036589459549</c:v>
                </c:pt>
                <c:pt idx="60">
                  <c:v>1.6670023497818056</c:v>
                </c:pt>
                <c:pt idx="61">
                  <c:v>1.6764014770057065</c:v>
                </c:pt>
                <c:pt idx="62">
                  <c:v>1.6673380328969449</c:v>
                </c:pt>
                <c:pt idx="63">
                  <c:v>1.7089627391742197</c:v>
                </c:pt>
                <c:pt idx="64">
                  <c:v>1.7190332326283988</c:v>
                </c:pt>
                <c:pt idx="65">
                  <c:v>1.688486069150722</c:v>
                </c:pt>
                <c:pt idx="66">
                  <c:v>1.7247398455857672</c:v>
                </c:pt>
                <c:pt idx="67">
                  <c:v>1.7186975495132595</c:v>
                </c:pt>
                <c:pt idx="68">
                  <c:v>1.7576367908694193</c:v>
                </c:pt>
                <c:pt idx="69">
                  <c:v>1.790198053037932</c:v>
                </c:pt>
                <c:pt idx="70">
                  <c:v>1.819402484055052</c:v>
                </c:pt>
                <c:pt idx="71">
                  <c:v>1.8559919436052366</c:v>
                </c:pt>
                <c:pt idx="72">
                  <c:v>1.8630412890231622</c:v>
                </c:pt>
                <c:pt idx="73">
                  <c:v>1.8355152735817393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9E-5344-9E23-45B656BD6574}"/>
            </c:ext>
          </c:extLst>
        </c:ser>
        <c:ser>
          <c:idx val="2"/>
          <c:order val="2"/>
          <c:tx>
            <c:strRef>
              <c:f>'tenure counts copy'!$H$1</c:f>
              <c:strCache>
                <c:ptCount val="1"/>
                <c:pt idx="0">
                  <c:v>7-10 years</c:v>
                </c:pt>
              </c:strCache>
            </c:strRef>
          </c:tx>
          <c:spPr>
            <a:ln w="28575" cap="rnd">
              <a:solidFill>
                <a:srgbClr val="C12A7C"/>
              </a:solidFill>
              <a:round/>
            </a:ln>
            <a:effectLst/>
          </c:spPr>
          <c:marker>
            <c:symbol val="none"/>
          </c:marker>
          <c:cat>
            <c:numRef>
              <c:f>'tenure counts copy'!$A$2:$A$75</c:f>
              <c:numCache>
                <c:formatCode>m/d/yy</c:formatCode>
                <c:ptCount val="7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</c:numCache>
            </c:numRef>
          </c:cat>
          <c:val>
            <c:numRef>
              <c:f>'tenure counts copy'!$H$2:$H$75</c:f>
              <c:numCache>
                <c:formatCode>General</c:formatCode>
                <c:ptCount val="74"/>
                <c:pt idx="0">
                  <c:v>0</c:v>
                </c:pt>
                <c:pt idx="1">
                  <c:v>-4.0733197556008351E-3</c:v>
                </c:pt>
                <c:pt idx="2">
                  <c:v>-3.0957230142566204E-2</c:v>
                </c:pt>
                <c:pt idx="3">
                  <c:v>-5.5804480651731152E-2</c:v>
                </c:pt>
                <c:pt idx="4">
                  <c:v>-9.5723014256619054E-2</c:v>
                </c:pt>
                <c:pt idx="5">
                  <c:v>-0.13686354378818735</c:v>
                </c:pt>
                <c:pt idx="6">
                  <c:v>-0.16985743380855398</c:v>
                </c:pt>
                <c:pt idx="7">
                  <c:v>-0.19918533604887984</c:v>
                </c:pt>
                <c:pt idx="8">
                  <c:v>-0.21425661914460278</c:v>
                </c:pt>
                <c:pt idx="9">
                  <c:v>-0.24114052953156828</c:v>
                </c:pt>
                <c:pt idx="10">
                  <c:v>-0.25254582484725047</c:v>
                </c:pt>
                <c:pt idx="11">
                  <c:v>-0.25906313645621182</c:v>
                </c:pt>
                <c:pt idx="12">
                  <c:v>-0.26598778004073326</c:v>
                </c:pt>
                <c:pt idx="13">
                  <c:v>-0.27983706720977591</c:v>
                </c:pt>
                <c:pt idx="14">
                  <c:v>-0.29775967413441945</c:v>
                </c:pt>
                <c:pt idx="15">
                  <c:v>-0.3173116089613035</c:v>
                </c:pt>
                <c:pt idx="16">
                  <c:v>-0.34256619144602851</c:v>
                </c:pt>
                <c:pt idx="17">
                  <c:v>-0.36008146639511213</c:v>
                </c:pt>
                <c:pt idx="18">
                  <c:v>-0.37148676171079431</c:v>
                </c:pt>
                <c:pt idx="19">
                  <c:v>-0.35967413441955204</c:v>
                </c:pt>
                <c:pt idx="20">
                  <c:v>-0.35152749490835034</c:v>
                </c:pt>
                <c:pt idx="21">
                  <c:v>-0.32260692464358454</c:v>
                </c:pt>
                <c:pt idx="22">
                  <c:v>-0.30590631364562115</c:v>
                </c:pt>
                <c:pt idx="23">
                  <c:v>-0.28757637474541753</c:v>
                </c:pt>
                <c:pt idx="24">
                  <c:v>-0.26272912423625244</c:v>
                </c:pt>
                <c:pt idx="25">
                  <c:v>-0.25784114052953155</c:v>
                </c:pt>
                <c:pt idx="26">
                  <c:v>-0.23828920570264769</c:v>
                </c:pt>
                <c:pt idx="27">
                  <c:v>-0.21466395112016287</c:v>
                </c:pt>
                <c:pt idx="28">
                  <c:v>-0.17474541751527498</c:v>
                </c:pt>
                <c:pt idx="29">
                  <c:v>-0.12953156822810585</c:v>
                </c:pt>
                <c:pt idx="30">
                  <c:v>-8.8798370672097782E-2</c:v>
                </c:pt>
                <c:pt idx="31">
                  <c:v>-6.5987780040733246E-2</c:v>
                </c:pt>
                <c:pt idx="32">
                  <c:v>-2.6476578411405285E-2</c:v>
                </c:pt>
                <c:pt idx="33">
                  <c:v>-1.2219959266802506E-3</c:v>
                </c:pt>
                <c:pt idx="34">
                  <c:v>3.5437881873727123E-2</c:v>
                </c:pt>
                <c:pt idx="35">
                  <c:v>7.4541751527494857E-2</c:v>
                </c:pt>
                <c:pt idx="36">
                  <c:v>9.3279022403258693E-2</c:v>
                </c:pt>
                <c:pt idx="37">
                  <c:v>0.120570264765784</c:v>
                </c:pt>
                <c:pt idx="38">
                  <c:v>0.14704684317718944</c:v>
                </c:pt>
                <c:pt idx="39">
                  <c:v>0.17800407331975562</c:v>
                </c:pt>
                <c:pt idx="40">
                  <c:v>0.22932790224032587</c:v>
                </c:pt>
                <c:pt idx="41">
                  <c:v>0.30020366598777998</c:v>
                </c:pt>
                <c:pt idx="42">
                  <c:v>0.36822810590631377</c:v>
                </c:pt>
                <c:pt idx="43">
                  <c:v>0.44439918533604894</c:v>
                </c:pt>
                <c:pt idx="44">
                  <c:v>0.50264765784114052</c:v>
                </c:pt>
                <c:pt idx="45">
                  <c:v>0.52668024439918526</c:v>
                </c:pt>
                <c:pt idx="46">
                  <c:v>0.53604887983706728</c:v>
                </c:pt>
                <c:pt idx="47">
                  <c:v>0.53971486761710796</c:v>
                </c:pt>
                <c:pt idx="48">
                  <c:v>0.54949083503054996</c:v>
                </c:pt>
                <c:pt idx="49">
                  <c:v>0.58207739307535633</c:v>
                </c:pt>
                <c:pt idx="50">
                  <c:v>0.6281059063136456</c:v>
                </c:pt>
                <c:pt idx="51">
                  <c:v>0.67494908350305483</c:v>
                </c:pt>
                <c:pt idx="52">
                  <c:v>0.71812627291242359</c:v>
                </c:pt>
                <c:pt idx="53">
                  <c:v>0.73034623217922612</c:v>
                </c:pt>
                <c:pt idx="54">
                  <c:v>0.72912423625254574</c:v>
                </c:pt>
                <c:pt idx="55">
                  <c:v>0.74419551934826866</c:v>
                </c:pt>
                <c:pt idx="56">
                  <c:v>0.75030549898167009</c:v>
                </c:pt>
                <c:pt idx="57">
                  <c:v>0.79592668024439917</c:v>
                </c:pt>
                <c:pt idx="58">
                  <c:v>0.82403258655804479</c:v>
                </c:pt>
                <c:pt idx="59">
                  <c:v>0.86517311608961311</c:v>
                </c:pt>
                <c:pt idx="60">
                  <c:v>0.89979633401222003</c:v>
                </c:pt>
                <c:pt idx="61">
                  <c:v>0.93849287169042783</c:v>
                </c:pt>
                <c:pt idx="62">
                  <c:v>0.9747454175152751</c:v>
                </c:pt>
                <c:pt idx="63">
                  <c:v>1.0285132382892055</c:v>
                </c:pt>
                <c:pt idx="64">
                  <c:v>1.0741344195519349</c:v>
                </c:pt>
                <c:pt idx="65">
                  <c:v>1.1042769857433807</c:v>
                </c:pt>
                <c:pt idx="66">
                  <c:v>1.1759674134419553</c:v>
                </c:pt>
                <c:pt idx="67">
                  <c:v>1.2122199592668026</c:v>
                </c:pt>
                <c:pt idx="68">
                  <c:v>1.2704684317718939</c:v>
                </c:pt>
                <c:pt idx="69">
                  <c:v>1.3242362525458247</c:v>
                </c:pt>
                <c:pt idx="70">
                  <c:v>1.3967413441955194</c:v>
                </c:pt>
                <c:pt idx="71">
                  <c:v>1.4590631364562117</c:v>
                </c:pt>
                <c:pt idx="72">
                  <c:v>1.4989816700610996</c:v>
                </c:pt>
                <c:pt idx="73">
                  <c:v>1.4830957230142565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9E-5344-9E23-45B656BD6574}"/>
            </c:ext>
          </c:extLst>
        </c:ser>
        <c:ser>
          <c:idx val="3"/>
          <c:order val="3"/>
          <c:tx>
            <c:strRef>
              <c:f>'tenure counts copy'!$I$1</c:f>
              <c:strCache>
                <c:ptCount val="1"/>
                <c:pt idx="0">
                  <c:v>11-15 years</c:v>
                </c:pt>
              </c:strCache>
            </c:strRef>
          </c:tx>
          <c:spPr>
            <a:ln w="28575" cap="rnd">
              <a:solidFill>
                <a:srgbClr val="0077DE"/>
              </a:solidFill>
              <a:round/>
            </a:ln>
            <a:effectLst/>
          </c:spPr>
          <c:marker>
            <c:symbol val="none"/>
          </c:marker>
          <c:cat>
            <c:numRef>
              <c:f>'tenure counts copy'!$A$2:$A$75</c:f>
              <c:numCache>
                <c:formatCode>m/d/yy</c:formatCode>
                <c:ptCount val="7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</c:numCache>
            </c:numRef>
          </c:cat>
          <c:val>
            <c:numRef>
              <c:f>'tenure counts copy'!$I$2:$I$75</c:f>
              <c:numCache>
                <c:formatCode>General</c:formatCode>
                <c:ptCount val="74"/>
                <c:pt idx="0">
                  <c:v>0</c:v>
                </c:pt>
                <c:pt idx="1">
                  <c:v>-3.8803926044282378E-3</c:v>
                </c:pt>
                <c:pt idx="2">
                  <c:v>-1.1641177813284713E-2</c:v>
                </c:pt>
                <c:pt idx="3">
                  <c:v>-3.0586624058434212E-2</c:v>
                </c:pt>
                <c:pt idx="4">
                  <c:v>-3.1499657612417312E-2</c:v>
                </c:pt>
                <c:pt idx="5">
                  <c:v>-5.5010271627482295E-2</c:v>
                </c:pt>
                <c:pt idx="6">
                  <c:v>-5.5466788404473846E-2</c:v>
                </c:pt>
                <c:pt idx="7">
                  <c:v>-7.2586167541657143E-2</c:v>
                </c:pt>
                <c:pt idx="8">
                  <c:v>-8.103172791600087E-2</c:v>
                </c:pt>
                <c:pt idx="9">
                  <c:v>-9.0846838621319398E-2</c:v>
                </c:pt>
                <c:pt idx="10">
                  <c:v>-8.7651221182378405E-2</c:v>
                </c:pt>
                <c:pt idx="11">
                  <c:v>-8.2857795023967215E-2</c:v>
                </c:pt>
                <c:pt idx="12">
                  <c:v>-8.171650308148827E-2</c:v>
                </c:pt>
                <c:pt idx="13">
                  <c:v>-8.6509929239899461E-2</c:v>
                </c:pt>
                <c:pt idx="14">
                  <c:v>-8.7422962793882703E-2</c:v>
                </c:pt>
                <c:pt idx="15">
                  <c:v>-9.6096781556722133E-2</c:v>
                </c:pt>
                <c:pt idx="16">
                  <c:v>-0.13467244921250854</c:v>
                </c:pt>
                <c:pt idx="17">
                  <c:v>-0.16206345583200188</c:v>
                </c:pt>
                <c:pt idx="18">
                  <c:v>-0.174161150422278</c:v>
                </c:pt>
                <c:pt idx="19">
                  <c:v>-0.18694362017804153</c:v>
                </c:pt>
                <c:pt idx="20">
                  <c:v>-0.18169367724263863</c:v>
                </c:pt>
                <c:pt idx="21">
                  <c:v>-0.17781328463821042</c:v>
                </c:pt>
                <c:pt idx="22">
                  <c:v>-0.17575895914174849</c:v>
                </c:pt>
                <c:pt idx="23">
                  <c:v>-0.17142204976032871</c:v>
                </c:pt>
                <c:pt idx="24">
                  <c:v>-0.1796393517461766</c:v>
                </c:pt>
                <c:pt idx="25">
                  <c:v>-0.18740013695503308</c:v>
                </c:pt>
                <c:pt idx="26">
                  <c:v>-0.20200867381876292</c:v>
                </c:pt>
                <c:pt idx="27">
                  <c:v>-0.21661721068249265</c:v>
                </c:pt>
                <c:pt idx="28">
                  <c:v>-0.2209541200639123</c:v>
                </c:pt>
                <c:pt idx="29">
                  <c:v>-0.22460625427984482</c:v>
                </c:pt>
                <c:pt idx="30">
                  <c:v>-0.246975576352431</c:v>
                </c:pt>
                <c:pt idx="31">
                  <c:v>-0.25519287833827903</c:v>
                </c:pt>
                <c:pt idx="32">
                  <c:v>-0.27573613330289887</c:v>
                </c:pt>
                <c:pt idx="33">
                  <c:v>-0.29445332115955253</c:v>
                </c:pt>
                <c:pt idx="34">
                  <c:v>-0.31454005934718099</c:v>
                </c:pt>
                <c:pt idx="35">
                  <c:v>-0.337137639808263</c:v>
                </c:pt>
                <c:pt idx="36">
                  <c:v>-0.33211595526135584</c:v>
                </c:pt>
                <c:pt idx="37">
                  <c:v>-0.33302898881533893</c:v>
                </c:pt>
                <c:pt idx="38">
                  <c:v>-0.3391919653047249</c:v>
                </c:pt>
                <c:pt idx="39">
                  <c:v>-0.34078977402419541</c:v>
                </c:pt>
                <c:pt idx="40">
                  <c:v>-0.33531157270029682</c:v>
                </c:pt>
                <c:pt idx="41">
                  <c:v>-0.33668112303127146</c:v>
                </c:pt>
                <c:pt idx="42">
                  <c:v>-0.3391919653047249</c:v>
                </c:pt>
                <c:pt idx="43">
                  <c:v>-0.35402876055695048</c:v>
                </c:pt>
                <c:pt idx="44">
                  <c:v>-0.37046336452864653</c:v>
                </c:pt>
                <c:pt idx="45">
                  <c:v>-0.38826751883131705</c:v>
                </c:pt>
                <c:pt idx="46">
                  <c:v>-0.40059347181008897</c:v>
                </c:pt>
                <c:pt idx="47">
                  <c:v>-0.4138324583428441</c:v>
                </c:pt>
                <c:pt idx="48">
                  <c:v>-0.43369093814197668</c:v>
                </c:pt>
                <c:pt idx="49">
                  <c:v>-0.4448755991782698</c:v>
                </c:pt>
                <c:pt idx="50">
                  <c:v>-0.45948413604199956</c:v>
                </c:pt>
                <c:pt idx="51">
                  <c:v>-0.4779730655101575</c:v>
                </c:pt>
                <c:pt idx="52">
                  <c:v>-0.50353800502168455</c:v>
                </c:pt>
                <c:pt idx="53">
                  <c:v>-0.53161378680666516</c:v>
                </c:pt>
                <c:pt idx="54">
                  <c:v>-0.56562428669253595</c:v>
                </c:pt>
                <c:pt idx="55">
                  <c:v>-0.59210225975804609</c:v>
                </c:pt>
                <c:pt idx="56">
                  <c:v>-0.61059118922620403</c:v>
                </c:pt>
                <c:pt idx="57">
                  <c:v>-0.62337365898196762</c:v>
                </c:pt>
                <c:pt idx="58">
                  <c:v>-0.63250399452179873</c:v>
                </c:pt>
                <c:pt idx="59">
                  <c:v>-0.64551472266605803</c:v>
                </c:pt>
                <c:pt idx="60">
                  <c:v>-0.64893859849349467</c:v>
                </c:pt>
                <c:pt idx="61">
                  <c:v>-0.65464505820588914</c:v>
                </c:pt>
                <c:pt idx="62">
                  <c:v>-0.65738415886783841</c:v>
                </c:pt>
                <c:pt idx="63">
                  <c:v>-0.65875370919881304</c:v>
                </c:pt>
                <c:pt idx="64">
                  <c:v>-0.67176443734307245</c:v>
                </c:pt>
                <c:pt idx="65">
                  <c:v>-0.68180780643688654</c:v>
                </c:pt>
                <c:pt idx="66">
                  <c:v>-0.67998173932892025</c:v>
                </c:pt>
                <c:pt idx="67">
                  <c:v>-0.68454690709883581</c:v>
                </c:pt>
                <c:pt idx="68">
                  <c:v>-0.68956859164574302</c:v>
                </c:pt>
                <c:pt idx="69">
                  <c:v>-0.69459027619265012</c:v>
                </c:pt>
                <c:pt idx="70">
                  <c:v>-0.69892718557406996</c:v>
                </c:pt>
                <c:pt idx="71">
                  <c:v>-0.6984706687970782</c:v>
                </c:pt>
                <c:pt idx="72">
                  <c:v>-0.7044053868979685</c:v>
                </c:pt>
                <c:pt idx="73">
                  <c:v>-0.71627482309974899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9E-5344-9E23-45B656BD6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2790751"/>
        <c:axId val="312690623"/>
      </c:lineChart>
      <c:dateAx>
        <c:axId val="312790751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88A3A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2690623"/>
        <c:crosses val="autoZero"/>
        <c:auto val="0"/>
        <c:lblOffset val="100"/>
        <c:baseTimeUnit val="months"/>
        <c:majorUnit val="3"/>
        <c:majorTimeUnit val="years"/>
      </c:dateAx>
      <c:valAx>
        <c:axId val="312690623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rgbClr val="88A3AE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88A3A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279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88A3A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88A3A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'tenure counts'!$F$1</c:f>
              <c:strCache>
                <c:ptCount val="1"/>
                <c:pt idx="0">
                  <c:v>1-3 years</c:v>
                </c:pt>
              </c:strCache>
            </c:strRef>
          </c:tx>
          <c:spPr>
            <a:ln w="28575" cap="rnd">
              <a:solidFill>
                <a:srgbClr val="E77C05"/>
              </a:solidFill>
              <a:round/>
            </a:ln>
            <a:effectLst/>
          </c:spPr>
          <c:marker>
            <c:symbol val="none"/>
          </c:marker>
          <c:cat>
            <c:numRef>
              <c:f>'tenure counts'!$A$2:$A$339</c:f>
              <c:numCache>
                <c:formatCode>m/d/yy</c:formatCode>
                <c:ptCount val="33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</c:numCache>
            </c:numRef>
          </c:cat>
          <c:val>
            <c:numRef>
              <c:f>'tenure counts'!$F$2:$F$339</c:f>
              <c:numCache>
                <c:formatCode>General</c:formatCode>
                <c:ptCount val="338"/>
                <c:pt idx="0">
                  <c:v>0.35252985025397454</c:v>
                </c:pt>
                <c:pt idx="1">
                  <c:v>0.35623243349238515</c:v>
                </c:pt>
                <c:pt idx="2">
                  <c:v>0.35948432236330657</c:v>
                </c:pt>
                <c:pt idx="3">
                  <c:v>0.36767443353231916</c:v>
                </c:pt>
                <c:pt idx="4">
                  <c:v>0.37146456692913388</c:v>
                </c:pt>
                <c:pt idx="5">
                  <c:v>0.37581882837357289</c:v>
                </c:pt>
                <c:pt idx="6">
                  <c:v>0.37612942612942613</c:v>
                </c:pt>
                <c:pt idx="7">
                  <c:v>0.37492447129909368</c:v>
                </c:pt>
                <c:pt idx="8">
                  <c:v>0.37531068765534381</c:v>
                </c:pt>
                <c:pt idx="9">
                  <c:v>0.37331930316847889</c:v>
                </c:pt>
                <c:pt idx="10">
                  <c:v>0.37141868911050901</c:v>
                </c:pt>
                <c:pt idx="11">
                  <c:v>0.37013426604987026</c:v>
                </c:pt>
                <c:pt idx="12">
                  <c:v>0.36985691219865263</c:v>
                </c:pt>
                <c:pt idx="13">
                  <c:v>0.36812520665711451</c:v>
                </c:pt>
                <c:pt idx="14">
                  <c:v>0.36674259681093396</c:v>
                </c:pt>
                <c:pt idx="15">
                  <c:v>0.36120600835095712</c:v>
                </c:pt>
                <c:pt idx="16">
                  <c:v>0.35726458138639988</c:v>
                </c:pt>
                <c:pt idx="17">
                  <c:v>0.35455979117950948</c:v>
                </c:pt>
                <c:pt idx="18">
                  <c:v>0.3496477567667779</c:v>
                </c:pt>
                <c:pt idx="19">
                  <c:v>0.34728987459840399</c:v>
                </c:pt>
                <c:pt idx="20">
                  <c:v>0.3467169811320755</c:v>
                </c:pt>
                <c:pt idx="21">
                  <c:v>0.34421134421134419</c:v>
                </c:pt>
                <c:pt idx="22">
                  <c:v>0.33782442206779179</c:v>
                </c:pt>
                <c:pt idx="23">
                  <c:v>0.33624031007751937</c:v>
                </c:pt>
                <c:pt idx="24">
                  <c:v>0.33442637883135218</c:v>
                </c:pt>
                <c:pt idx="25">
                  <c:v>0.33357423551199239</c:v>
                </c:pt>
                <c:pt idx="26">
                  <c:v>0.33136068146155573</c:v>
                </c:pt>
                <c:pt idx="27">
                  <c:v>0.33182497144363415</c:v>
                </c:pt>
                <c:pt idx="28">
                  <c:v>0.32949584866900627</c:v>
                </c:pt>
                <c:pt idx="29">
                  <c:v>0.32629815745393637</c:v>
                </c:pt>
                <c:pt idx="30">
                  <c:v>0.32493860050784662</c:v>
                </c:pt>
                <c:pt idx="31">
                  <c:v>0.32250350457656468</c:v>
                </c:pt>
                <c:pt idx="32">
                  <c:v>0.32098715072404649</c:v>
                </c:pt>
                <c:pt idx="33">
                  <c:v>0.31967279830701611</c:v>
                </c:pt>
                <c:pt idx="34">
                  <c:v>0.32298938703038621</c:v>
                </c:pt>
                <c:pt idx="35">
                  <c:v>0.32331398839303582</c:v>
                </c:pt>
                <c:pt idx="36">
                  <c:v>0.32247401330200326</c:v>
                </c:pt>
                <c:pt idx="37">
                  <c:v>0.32274545526555509</c:v>
                </c:pt>
                <c:pt idx="38">
                  <c:v>0.32110894554711428</c:v>
                </c:pt>
                <c:pt idx="39">
                  <c:v>0.31853381517811047</c:v>
                </c:pt>
                <c:pt idx="40">
                  <c:v>0.31909925597593797</c:v>
                </c:pt>
                <c:pt idx="41">
                  <c:v>0.31590206798193488</c:v>
                </c:pt>
                <c:pt idx="42">
                  <c:v>0.31482292953033503</c:v>
                </c:pt>
                <c:pt idx="43">
                  <c:v>0.31343641376003833</c:v>
                </c:pt>
                <c:pt idx="44">
                  <c:v>0.31059071388056075</c:v>
                </c:pt>
                <c:pt idx="45">
                  <c:v>0.30783574358761862</c:v>
                </c:pt>
                <c:pt idx="46">
                  <c:v>0.30467886005954914</c:v>
                </c:pt>
                <c:pt idx="47">
                  <c:v>0.30067789197463374</c:v>
                </c:pt>
                <c:pt idx="48">
                  <c:v>0.29956906126438315</c:v>
                </c:pt>
                <c:pt idx="49">
                  <c:v>0.29605233678361786</c:v>
                </c:pt>
                <c:pt idx="50">
                  <c:v>0.29719701372435064</c:v>
                </c:pt>
                <c:pt idx="51">
                  <c:v>0.29529347628566238</c:v>
                </c:pt>
                <c:pt idx="52">
                  <c:v>0.29292743493056195</c:v>
                </c:pt>
                <c:pt idx="53">
                  <c:v>0.29405152224824355</c:v>
                </c:pt>
                <c:pt idx="54">
                  <c:v>0.29332628645558062</c:v>
                </c:pt>
                <c:pt idx="55">
                  <c:v>0.29403138290071856</c:v>
                </c:pt>
                <c:pt idx="56">
                  <c:v>0.29329344303166294</c:v>
                </c:pt>
                <c:pt idx="57">
                  <c:v>0.29350493264560068</c:v>
                </c:pt>
                <c:pt idx="58">
                  <c:v>0.2931632089214849</c:v>
                </c:pt>
                <c:pt idx="59">
                  <c:v>0.29180542940760923</c:v>
                </c:pt>
                <c:pt idx="60">
                  <c:v>0.2899518169042361</c:v>
                </c:pt>
                <c:pt idx="61">
                  <c:v>0.28952618453865336</c:v>
                </c:pt>
                <c:pt idx="62">
                  <c:v>0.28589269657308425</c:v>
                </c:pt>
                <c:pt idx="63">
                  <c:v>0.28395608723477578</c:v>
                </c:pt>
                <c:pt idx="64">
                  <c:v>0.28365078587866621</c:v>
                </c:pt>
                <c:pt idx="65">
                  <c:v>0.28174916190100574</c:v>
                </c:pt>
                <c:pt idx="66">
                  <c:v>0.27960637936884969</c:v>
                </c:pt>
                <c:pt idx="67">
                  <c:v>0.27741435286136551</c:v>
                </c:pt>
                <c:pt idx="68">
                  <c:v>0.27506340623055942</c:v>
                </c:pt>
                <c:pt idx="69">
                  <c:v>0.27212399867279707</c:v>
                </c:pt>
                <c:pt idx="70">
                  <c:v>0.26919293643730385</c:v>
                </c:pt>
                <c:pt idx="71">
                  <c:v>0.26726088763681705</c:v>
                </c:pt>
                <c:pt idx="72">
                  <c:v>0.26594912837495976</c:v>
                </c:pt>
                <c:pt idx="73">
                  <c:v>0.26631344116006694</c:v>
                </c:pt>
                <c:pt idx="74">
                  <c:v>0.26511118849808468</c:v>
                </c:pt>
                <c:pt idx="75">
                  <c:v>0.26400175708324181</c:v>
                </c:pt>
                <c:pt idx="76">
                  <c:v>0.25908215860398681</c:v>
                </c:pt>
                <c:pt idx="77">
                  <c:v>0.25694741342454042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DD-0744-B390-5B418BE9E686}"/>
            </c:ext>
          </c:extLst>
        </c:ser>
        <c:ser>
          <c:idx val="1"/>
          <c:order val="1"/>
          <c:tx>
            <c:strRef>
              <c:f>'tenure counts'!$G$1</c:f>
              <c:strCache>
                <c:ptCount val="1"/>
                <c:pt idx="0">
                  <c:v>4-6 years</c:v>
                </c:pt>
              </c:strCache>
            </c:strRef>
          </c:tx>
          <c:spPr>
            <a:ln w="28575" cap="rnd">
              <a:solidFill>
                <a:srgbClr val="00ABBD"/>
              </a:solidFill>
              <a:round/>
            </a:ln>
            <a:effectLst/>
          </c:spPr>
          <c:marker>
            <c:symbol val="none"/>
          </c:marker>
          <c:cat>
            <c:numRef>
              <c:f>'tenure counts'!$A$2:$A$339</c:f>
              <c:numCache>
                <c:formatCode>m/d/yy</c:formatCode>
                <c:ptCount val="33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</c:numCache>
            </c:numRef>
          </c:cat>
          <c:val>
            <c:numRef>
              <c:f>'tenure counts'!$G$2:$G$339</c:f>
              <c:numCache>
                <c:formatCode>General</c:formatCode>
                <c:ptCount val="338"/>
                <c:pt idx="0">
                  <c:v>0.19651692064120324</c:v>
                </c:pt>
                <c:pt idx="1">
                  <c:v>0.19870579776455977</c:v>
                </c:pt>
                <c:pt idx="2">
                  <c:v>0.20588235294117646</c:v>
                </c:pt>
                <c:pt idx="3">
                  <c:v>0.2109249630913409</c:v>
                </c:pt>
                <c:pt idx="4">
                  <c:v>0.22141732283464566</c:v>
                </c:pt>
                <c:pt idx="5">
                  <c:v>0.233701416183168</c:v>
                </c:pt>
                <c:pt idx="6">
                  <c:v>0.24682539682539684</c:v>
                </c:pt>
                <c:pt idx="7">
                  <c:v>0.260785498489426</c:v>
                </c:pt>
                <c:pt idx="8">
                  <c:v>0.27228074328322877</c:v>
                </c:pt>
                <c:pt idx="9">
                  <c:v>0.28492926458552553</c:v>
                </c:pt>
                <c:pt idx="10">
                  <c:v>0.29238485040641032</c:v>
                </c:pt>
                <c:pt idx="11">
                  <c:v>0.30057542592801534</c:v>
                </c:pt>
                <c:pt idx="12">
                  <c:v>0.30582929680975446</c:v>
                </c:pt>
                <c:pt idx="13">
                  <c:v>0.31389837980822222</c:v>
                </c:pt>
                <c:pt idx="14">
                  <c:v>0.32292005640525001</c:v>
                </c:pt>
                <c:pt idx="15">
                  <c:v>0.33317065235074023</c:v>
                </c:pt>
                <c:pt idx="16">
                  <c:v>0.34561046671430928</c:v>
                </c:pt>
                <c:pt idx="17">
                  <c:v>0.36037848713905052</c:v>
                </c:pt>
                <c:pt idx="18">
                  <c:v>0.37697971290852272</c:v>
                </c:pt>
                <c:pt idx="19">
                  <c:v>0.38667219400974195</c:v>
                </c:pt>
                <c:pt idx="20">
                  <c:v>0.39280503144654089</c:v>
                </c:pt>
                <c:pt idx="21">
                  <c:v>0.40010683760683763</c:v>
                </c:pt>
                <c:pt idx="22">
                  <c:v>0.41091098189382119</c:v>
                </c:pt>
                <c:pt idx="23">
                  <c:v>0.41555924695459578</c:v>
                </c:pt>
                <c:pt idx="24">
                  <c:v>0.41945620986473564</c:v>
                </c:pt>
                <c:pt idx="25">
                  <c:v>0.42332535344866523</c:v>
                </c:pt>
                <c:pt idx="26">
                  <c:v>0.42806545617574537</c:v>
                </c:pt>
                <c:pt idx="27">
                  <c:v>0.43269484228099464</c:v>
                </c:pt>
                <c:pt idx="28">
                  <c:v>0.43773003509372593</c:v>
                </c:pt>
                <c:pt idx="29">
                  <c:v>0.4419597989949749</c:v>
                </c:pt>
                <c:pt idx="30">
                  <c:v>0.44461557673895852</c:v>
                </c:pt>
                <c:pt idx="31">
                  <c:v>0.44842087903026306</c:v>
                </c:pt>
                <c:pt idx="32">
                  <c:v>0.45209055680195798</c:v>
                </c:pt>
                <c:pt idx="33">
                  <c:v>0.454745238482826</c:v>
                </c:pt>
                <c:pt idx="34">
                  <c:v>0.45325047415358538</c:v>
                </c:pt>
                <c:pt idx="35">
                  <c:v>0.45487292375425253</c:v>
                </c:pt>
                <c:pt idx="36">
                  <c:v>0.45410012346170697</c:v>
                </c:pt>
                <c:pt idx="37">
                  <c:v>0.45257237910412296</c:v>
                </c:pt>
                <c:pt idx="38">
                  <c:v>0.45173223022155046</c:v>
                </c:pt>
                <c:pt idx="39">
                  <c:v>0.45192804098328104</c:v>
                </c:pt>
                <c:pt idx="40">
                  <c:v>0.4462165584929555</c:v>
                </c:pt>
                <c:pt idx="41">
                  <c:v>0.44251644085254732</c:v>
                </c:pt>
                <c:pt idx="42">
                  <c:v>0.4360435007767996</c:v>
                </c:pt>
                <c:pt idx="43">
                  <c:v>0.43181908985576734</c:v>
                </c:pt>
                <c:pt idx="44">
                  <c:v>0.42820679037355158</c:v>
                </c:pt>
                <c:pt idx="45">
                  <c:v>0.42580698628434094</c:v>
                </c:pt>
                <c:pt idx="46">
                  <c:v>0.42322415993194384</c:v>
                </c:pt>
                <c:pt idx="47">
                  <c:v>0.42169254318827903</c:v>
                </c:pt>
                <c:pt idx="48">
                  <c:v>0.42120929406015373</c:v>
                </c:pt>
                <c:pt idx="49">
                  <c:v>0.42093471344714789</c:v>
                </c:pt>
                <c:pt idx="50">
                  <c:v>0.41825740980821674</c:v>
                </c:pt>
                <c:pt idx="51">
                  <c:v>0.41400145375249864</c:v>
                </c:pt>
                <c:pt idx="52">
                  <c:v>0.41308746436126181</c:v>
                </c:pt>
                <c:pt idx="53">
                  <c:v>0.4108665105386417</c:v>
                </c:pt>
                <c:pt idx="54">
                  <c:v>0.41128141065680102</c:v>
                </c:pt>
                <c:pt idx="55">
                  <c:v>0.40929755096055143</c:v>
                </c:pt>
                <c:pt idx="56">
                  <c:v>0.40737970580902516</c:v>
                </c:pt>
                <c:pt idx="57">
                  <c:v>0.40307476588712504</c:v>
                </c:pt>
                <c:pt idx="58">
                  <c:v>0.40101471844074948</c:v>
                </c:pt>
                <c:pt idx="59">
                  <c:v>0.39877888787970533</c:v>
                </c:pt>
                <c:pt idx="60">
                  <c:v>0.39876530817104999</c:v>
                </c:pt>
                <c:pt idx="61">
                  <c:v>0.3976558603491272</c:v>
                </c:pt>
                <c:pt idx="62">
                  <c:v>0.39694275152362873</c:v>
                </c:pt>
                <c:pt idx="63">
                  <c:v>0.39728252843006939</c:v>
                </c:pt>
                <c:pt idx="64">
                  <c:v>0.39661166332076581</c:v>
                </c:pt>
                <c:pt idx="65">
                  <c:v>0.39484322618812856</c:v>
                </c:pt>
                <c:pt idx="66">
                  <c:v>0.39347520480876436</c:v>
                </c:pt>
                <c:pt idx="67">
                  <c:v>0.39245045306972914</c:v>
                </c:pt>
                <c:pt idx="68">
                  <c:v>0.39311862946834475</c:v>
                </c:pt>
                <c:pt idx="69">
                  <c:v>0.39398966677726693</c:v>
                </c:pt>
                <c:pt idx="70">
                  <c:v>0.39341421143847488</c:v>
                </c:pt>
                <c:pt idx="71">
                  <c:v>0.39292476793054082</c:v>
                </c:pt>
                <c:pt idx="72">
                  <c:v>0.39230026217745273</c:v>
                </c:pt>
                <c:pt idx="73">
                  <c:v>0.39259155976947385</c:v>
                </c:pt>
                <c:pt idx="74">
                  <c:v>0.39425899208994575</c:v>
                </c:pt>
                <c:pt idx="75">
                  <c:v>0.39419064353173733</c:v>
                </c:pt>
                <c:pt idx="76">
                  <c:v>0.39489536111283613</c:v>
                </c:pt>
                <c:pt idx="77">
                  <c:v>0.39418554938007694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DD-0744-B390-5B418BE9E686}"/>
            </c:ext>
          </c:extLst>
        </c:ser>
        <c:ser>
          <c:idx val="2"/>
          <c:order val="2"/>
          <c:tx>
            <c:strRef>
              <c:f>'tenure counts'!$H$1</c:f>
              <c:strCache>
                <c:ptCount val="1"/>
                <c:pt idx="0">
                  <c:v>7-10 years</c:v>
                </c:pt>
              </c:strCache>
            </c:strRef>
          </c:tx>
          <c:spPr>
            <a:ln w="28575" cap="rnd">
              <a:solidFill>
                <a:srgbClr val="C12A7C"/>
              </a:solidFill>
              <a:round/>
            </a:ln>
            <a:effectLst/>
          </c:spPr>
          <c:marker>
            <c:symbol val="none"/>
          </c:marker>
          <c:cat>
            <c:numRef>
              <c:f>'tenure counts'!$A$2:$A$339</c:f>
              <c:numCache>
                <c:formatCode>m/d/yy</c:formatCode>
                <c:ptCount val="33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</c:numCache>
            </c:numRef>
          </c:cat>
          <c:val>
            <c:numRef>
              <c:f>'tenure counts'!$H$2:$H$339</c:f>
              <c:numCache>
                <c:formatCode>General</c:formatCode>
                <c:ptCount val="338"/>
                <c:pt idx="0">
                  <c:v>0.16194999670162941</c:v>
                </c:pt>
                <c:pt idx="1">
                  <c:v>0.15981436695208837</c:v>
                </c:pt>
                <c:pt idx="2">
                  <c:v>0.15412023840373154</c:v>
                </c:pt>
                <c:pt idx="3">
                  <c:v>0.14879003787149367</c:v>
                </c:pt>
                <c:pt idx="4">
                  <c:v>0.13984251968503936</c:v>
                </c:pt>
                <c:pt idx="5">
                  <c:v>0.1321978913219789</c:v>
                </c:pt>
                <c:pt idx="6">
                  <c:v>0.12442002442002442</c:v>
                </c:pt>
                <c:pt idx="7">
                  <c:v>0.11879154078549849</c:v>
                </c:pt>
                <c:pt idx="8">
                  <c:v>0.11415552136347497</c:v>
                </c:pt>
                <c:pt idx="9">
                  <c:v>0.10890915468256752</c:v>
                </c:pt>
                <c:pt idx="10">
                  <c:v>0.10578197959301321</c:v>
                </c:pt>
                <c:pt idx="11">
                  <c:v>0.10261762382940313</c:v>
                </c:pt>
                <c:pt idx="12">
                  <c:v>0.1003284895050387</c:v>
                </c:pt>
                <c:pt idx="13">
                  <c:v>9.7431940923619537E-2</c:v>
                </c:pt>
                <c:pt idx="14">
                  <c:v>9.3502549083414682E-2</c:v>
                </c:pt>
                <c:pt idx="15">
                  <c:v>9.0884442275364671E-2</c:v>
                </c:pt>
                <c:pt idx="16">
                  <c:v>8.8725193777142539E-2</c:v>
                </c:pt>
                <c:pt idx="17">
                  <c:v>8.5431507966719236E-2</c:v>
                </c:pt>
                <c:pt idx="18">
                  <c:v>8.173102388897717E-2</c:v>
                </c:pt>
                <c:pt idx="19">
                  <c:v>8.145921857187273E-2</c:v>
                </c:pt>
                <c:pt idx="20">
                  <c:v>8.0100628930817611E-2</c:v>
                </c:pt>
                <c:pt idx="21">
                  <c:v>8.0759518259518256E-2</c:v>
                </c:pt>
                <c:pt idx="22">
                  <c:v>8.05559495107077E-2</c:v>
                </c:pt>
                <c:pt idx="23">
                  <c:v>8.0703211517165002E-2</c:v>
                </c:pt>
                <c:pt idx="24">
                  <c:v>8.2433847975588656E-2</c:v>
                </c:pt>
                <c:pt idx="25">
                  <c:v>8.2298206784407607E-2</c:v>
                </c:pt>
                <c:pt idx="26">
                  <c:v>8.3837704550549202E-2</c:v>
                </c:pt>
                <c:pt idx="27">
                  <c:v>8.4702574466215624E-2</c:v>
                </c:pt>
                <c:pt idx="28">
                  <c:v>8.6707181374646919E-2</c:v>
                </c:pt>
                <c:pt idx="29">
                  <c:v>8.9489112227805701E-2</c:v>
                </c:pt>
                <c:pt idx="30">
                  <c:v>9.3119094201390334E-2</c:v>
                </c:pt>
                <c:pt idx="31">
                  <c:v>9.4541106621588197E-2</c:v>
                </c:pt>
                <c:pt idx="32">
                  <c:v>9.7491331837650422E-2</c:v>
                </c:pt>
                <c:pt idx="33">
                  <c:v>9.9788377014488033E-2</c:v>
                </c:pt>
                <c:pt idx="34">
                  <c:v>0.10257858843468787</c:v>
                </c:pt>
                <c:pt idx="35">
                  <c:v>0.105583350010006</c:v>
                </c:pt>
                <c:pt idx="36">
                  <c:v>0.10689394241108766</c:v>
                </c:pt>
                <c:pt idx="37">
                  <c:v>0.10895481009148877</c:v>
                </c:pt>
                <c:pt idx="38">
                  <c:v>0.11200827333837159</c:v>
                </c:pt>
                <c:pt idx="39">
                  <c:v>0.11484849688257019</c:v>
                </c:pt>
                <c:pt idx="40">
                  <c:v>0.11943960740858002</c:v>
                </c:pt>
                <c:pt idx="41">
                  <c:v>0.12645590682196339</c:v>
                </c:pt>
                <c:pt idx="42">
                  <c:v>0.13380870812253515</c:v>
                </c:pt>
                <c:pt idx="43">
                  <c:v>0.14167565623876305</c:v>
                </c:pt>
                <c:pt idx="44">
                  <c:v>0.14946114577424843</c:v>
                </c:pt>
                <c:pt idx="45">
                  <c:v>0.15530601251398499</c:v>
                </c:pt>
                <c:pt idx="46">
                  <c:v>0.16039982985963419</c:v>
                </c:pt>
                <c:pt idx="47">
                  <c:v>0.1653181718784168</c:v>
                </c:pt>
                <c:pt idx="48">
                  <c:v>0.16899906703985074</c:v>
                </c:pt>
                <c:pt idx="49">
                  <c:v>0.17403772908545057</c:v>
                </c:pt>
                <c:pt idx="50">
                  <c:v>0.17868478698198401</c:v>
                </c:pt>
                <c:pt idx="51">
                  <c:v>0.18680719607486826</c:v>
                </c:pt>
                <c:pt idx="52">
                  <c:v>0.19396670652073944</c:v>
                </c:pt>
                <c:pt idx="53">
                  <c:v>0.19896955503512881</c:v>
                </c:pt>
                <c:pt idx="54">
                  <c:v>0.2039590640465094</c:v>
                </c:pt>
                <c:pt idx="55">
                  <c:v>0.20931710416972185</c:v>
                </c:pt>
                <c:pt idx="56">
                  <c:v>0.21426078284717029</c:v>
                </c:pt>
                <c:pt idx="57">
                  <c:v>0.22079222795332765</c:v>
                </c:pt>
                <c:pt idx="58">
                  <c:v>0.22494599889486111</c:v>
                </c:pt>
                <c:pt idx="59">
                  <c:v>0.23105257846402261</c:v>
                </c:pt>
                <c:pt idx="60">
                  <c:v>0.23408954025296125</c:v>
                </c:pt>
                <c:pt idx="61">
                  <c:v>0.23735660847880299</c:v>
                </c:pt>
                <c:pt idx="62">
                  <c:v>0.24218203616744929</c:v>
                </c:pt>
                <c:pt idx="63">
                  <c:v>0.24516319598286812</c:v>
                </c:pt>
                <c:pt idx="64">
                  <c:v>0.24932673946041228</c:v>
                </c:pt>
                <c:pt idx="65">
                  <c:v>0.25468349437980675</c:v>
                </c:pt>
                <c:pt idx="66">
                  <c:v>0.25895583886761353</c:v>
                </c:pt>
                <c:pt idx="67">
                  <c:v>0.26316809613800457</c:v>
                </c:pt>
                <c:pt idx="68">
                  <c:v>0.26673685217973869</c:v>
                </c:pt>
                <c:pt idx="69">
                  <c:v>0.27046499502298904</c:v>
                </c:pt>
                <c:pt idx="70">
                  <c:v>0.27561009883366905</c:v>
                </c:pt>
                <c:pt idx="71">
                  <c:v>0.27880663187549071</c:v>
                </c:pt>
                <c:pt idx="72">
                  <c:v>0.28218573202704567</c:v>
                </c:pt>
                <c:pt idx="73">
                  <c:v>0.28332403792526489</c:v>
                </c:pt>
                <c:pt idx="74">
                  <c:v>0.28466245460424855</c:v>
                </c:pt>
                <c:pt idx="75">
                  <c:v>0.28739292773995168</c:v>
                </c:pt>
                <c:pt idx="76">
                  <c:v>0.2910016767062038</c:v>
                </c:pt>
                <c:pt idx="77">
                  <c:v>0.29506911785663387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DD-0744-B390-5B418BE9E686}"/>
            </c:ext>
          </c:extLst>
        </c:ser>
        <c:ser>
          <c:idx val="3"/>
          <c:order val="3"/>
          <c:tx>
            <c:strRef>
              <c:f>'tenure counts'!$I$1</c:f>
              <c:strCache>
                <c:ptCount val="1"/>
                <c:pt idx="0">
                  <c:v>11-15 years</c:v>
                </c:pt>
              </c:strCache>
            </c:strRef>
          </c:tx>
          <c:spPr>
            <a:ln w="28575" cap="rnd">
              <a:solidFill>
                <a:srgbClr val="0077DE"/>
              </a:solidFill>
              <a:round/>
            </a:ln>
            <a:effectLst/>
          </c:spPr>
          <c:marker>
            <c:symbol val="none"/>
          </c:marker>
          <c:cat>
            <c:numRef>
              <c:f>'tenure counts'!$A$2:$A$339</c:f>
              <c:numCache>
                <c:formatCode>m/d/yy</c:formatCode>
                <c:ptCount val="33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</c:numCache>
            </c:numRef>
          </c:cat>
          <c:val>
            <c:numRef>
              <c:f>'tenure counts'!$I$2:$I$339</c:f>
              <c:numCache>
                <c:formatCode>General</c:formatCode>
                <c:ptCount val="338"/>
                <c:pt idx="0">
                  <c:v>0.28900323240319281</c:v>
                </c:pt>
                <c:pt idx="1">
                  <c:v>0.28524740179096675</c:v>
                </c:pt>
                <c:pt idx="2">
                  <c:v>0.28051308629178545</c:v>
                </c:pt>
                <c:pt idx="3">
                  <c:v>0.27261056550484625</c:v>
                </c:pt>
                <c:pt idx="4">
                  <c:v>0.26727559055118111</c:v>
                </c:pt>
                <c:pt idx="5">
                  <c:v>0.25828186412128018</c:v>
                </c:pt>
                <c:pt idx="6">
                  <c:v>0.25262515262515262</c:v>
                </c:pt>
                <c:pt idx="7">
                  <c:v>0.24549848942598188</c:v>
                </c:pt>
                <c:pt idx="8">
                  <c:v>0.23825304769795241</c:v>
                </c:pt>
                <c:pt idx="9">
                  <c:v>0.23284227756342804</c:v>
                </c:pt>
                <c:pt idx="10">
                  <c:v>0.23041448089006744</c:v>
                </c:pt>
                <c:pt idx="11">
                  <c:v>0.22667268419271128</c:v>
                </c:pt>
                <c:pt idx="12">
                  <c:v>0.22398530148655421</c:v>
                </c:pt>
                <c:pt idx="13">
                  <c:v>0.22054447261104376</c:v>
                </c:pt>
                <c:pt idx="14">
                  <c:v>0.21683479770040134</c:v>
                </c:pt>
                <c:pt idx="15">
                  <c:v>0.21473889702293802</c:v>
                </c:pt>
                <c:pt idx="16">
                  <c:v>0.20839975812214831</c:v>
                </c:pt>
                <c:pt idx="17">
                  <c:v>0.19963021371472076</c:v>
                </c:pt>
                <c:pt idx="18">
                  <c:v>0.19164150643572223</c:v>
                </c:pt>
                <c:pt idx="19">
                  <c:v>0.18457871281998134</c:v>
                </c:pt>
                <c:pt idx="20">
                  <c:v>0.18037735849056605</c:v>
                </c:pt>
                <c:pt idx="21">
                  <c:v>0.17492229992229993</c:v>
                </c:pt>
                <c:pt idx="22">
                  <c:v>0.17070864652767928</c:v>
                </c:pt>
                <c:pt idx="23">
                  <c:v>0.16749723145071982</c:v>
                </c:pt>
                <c:pt idx="24">
                  <c:v>0.16368356332832354</c:v>
                </c:pt>
                <c:pt idx="25">
                  <c:v>0.16080220425493474</c:v>
                </c:pt>
                <c:pt idx="26">
                  <c:v>0.15673615781214975</c:v>
                </c:pt>
                <c:pt idx="27">
                  <c:v>0.15077761180915561</c:v>
                </c:pt>
                <c:pt idx="28">
                  <c:v>0.1460669348626209</c:v>
                </c:pt>
                <c:pt idx="29">
                  <c:v>0.14225293132328309</c:v>
                </c:pt>
                <c:pt idx="30">
                  <c:v>0.13732672855180453</c:v>
                </c:pt>
                <c:pt idx="31">
                  <c:v>0.13453450977158407</c:v>
                </c:pt>
                <c:pt idx="32">
                  <c:v>0.1294309606363451</c:v>
                </c:pt>
                <c:pt idx="33">
                  <c:v>0.12579358619566988</c:v>
                </c:pt>
                <c:pt idx="34">
                  <c:v>0.12118155038134054</c:v>
                </c:pt>
                <c:pt idx="35">
                  <c:v>0.11622973784270563</c:v>
                </c:pt>
                <c:pt idx="36">
                  <c:v>0.11653192082520211</c:v>
                </c:pt>
                <c:pt idx="37">
                  <c:v>0.11572735553883322</c:v>
                </c:pt>
                <c:pt idx="38">
                  <c:v>0.11515055089296368</c:v>
                </c:pt>
                <c:pt idx="39">
                  <c:v>0.11468964695603828</c:v>
                </c:pt>
                <c:pt idx="40">
                  <c:v>0.11524457812252652</c:v>
                </c:pt>
                <c:pt idx="41">
                  <c:v>0.1151255843435544</c:v>
                </c:pt>
                <c:pt idx="42">
                  <c:v>0.11532486157033024</c:v>
                </c:pt>
                <c:pt idx="43">
                  <c:v>0.1130688401454313</c:v>
                </c:pt>
                <c:pt idx="44">
                  <c:v>0.11174134997163924</c:v>
                </c:pt>
                <c:pt idx="45">
                  <c:v>0.11105125761405545</c:v>
                </c:pt>
                <c:pt idx="46">
                  <c:v>0.11169715014887283</c:v>
                </c:pt>
                <c:pt idx="47">
                  <c:v>0.11231139295867046</c:v>
                </c:pt>
                <c:pt idx="48">
                  <c:v>0.11022257763561243</c:v>
                </c:pt>
                <c:pt idx="49">
                  <c:v>0.10897522068378367</c:v>
                </c:pt>
                <c:pt idx="50">
                  <c:v>0.10586078948544861</c:v>
                </c:pt>
                <c:pt idx="51">
                  <c:v>0.10389787388697075</c:v>
                </c:pt>
                <c:pt idx="52">
                  <c:v>0.10001839418743677</c:v>
                </c:pt>
                <c:pt idx="53">
                  <c:v>9.6112412177985954E-2</c:v>
                </c:pt>
                <c:pt idx="54">
                  <c:v>9.1433238841108919E-2</c:v>
                </c:pt>
                <c:pt idx="55">
                  <c:v>8.7353961969008159E-2</c:v>
                </c:pt>
                <c:pt idx="56">
                  <c:v>8.5066068312141613E-2</c:v>
                </c:pt>
                <c:pt idx="57">
                  <c:v>8.2628073513946618E-2</c:v>
                </c:pt>
                <c:pt idx="58">
                  <c:v>8.0876073742904508E-2</c:v>
                </c:pt>
                <c:pt idx="59">
                  <c:v>7.8363104248662829E-2</c:v>
                </c:pt>
                <c:pt idx="60">
                  <c:v>7.7193334671752656E-2</c:v>
                </c:pt>
                <c:pt idx="61">
                  <c:v>7.5461346633416457E-2</c:v>
                </c:pt>
                <c:pt idx="62">
                  <c:v>7.4982515735837751E-2</c:v>
                </c:pt>
                <c:pt idx="63">
                  <c:v>7.3598188352286709E-2</c:v>
                </c:pt>
                <c:pt idx="64">
                  <c:v>7.0410811340155713E-2</c:v>
                </c:pt>
                <c:pt idx="65">
                  <c:v>6.8724117531058962E-2</c:v>
                </c:pt>
                <c:pt idx="66">
                  <c:v>6.7962576954772411E-2</c:v>
                </c:pt>
                <c:pt idx="67">
                  <c:v>6.6967097930900804E-2</c:v>
                </c:pt>
                <c:pt idx="68">
                  <c:v>6.5081112121357129E-2</c:v>
                </c:pt>
                <c:pt idx="69">
                  <c:v>6.3421339526946965E-2</c:v>
                </c:pt>
                <c:pt idx="70">
                  <c:v>6.1782753290552252E-2</c:v>
                </c:pt>
                <c:pt idx="71">
                  <c:v>6.1007712557151435E-2</c:v>
                </c:pt>
                <c:pt idx="72">
                  <c:v>5.9564877420541833E-2</c:v>
                </c:pt>
                <c:pt idx="73">
                  <c:v>5.7770961145194276E-2</c:v>
                </c:pt>
                <c:pt idx="74">
                  <c:v>5.5967364807721007E-2</c:v>
                </c:pt>
                <c:pt idx="75">
                  <c:v>5.4414671645069183E-2</c:v>
                </c:pt>
                <c:pt idx="76">
                  <c:v>5.5020803576973233E-2</c:v>
                </c:pt>
                <c:pt idx="77">
                  <c:v>5.3797919338748751E-2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DD-0744-B390-5B418BE9E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89552"/>
        <c:axId val="2101286432"/>
      </c:lineChart>
      <c:dateAx>
        <c:axId val="7628955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88A3A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1286432"/>
        <c:crosses val="autoZero"/>
        <c:auto val="1"/>
        <c:lblOffset val="100"/>
        <c:baseTimeUnit val="months"/>
        <c:majorUnit val="3"/>
        <c:majorTimeUnit val="years"/>
      </c:dateAx>
      <c:valAx>
        <c:axId val="210128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8A3AE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88A3A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28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88A3A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B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45-CF48-9D80-DD1A59B4DFE4}"/>
              </c:ext>
            </c:extLst>
          </c:dPt>
          <c:dPt>
            <c:idx val="1"/>
            <c:invertIfNegative val="0"/>
            <c:bubble3D val="0"/>
            <c:spPr>
              <a:solidFill>
                <a:srgbClr val="E77C0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C45-CF48-9D80-DD1A59B4DFE4}"/>
              </c:ext>
            </c:extLst>
          </c:dPt>
          <c:dPt>
            <c:idx val="2"/>
            <c:invertIfNegative val="0"/>
            <c:bubble3D val="0"/>
            <c:spPr>
              <a:solidFill>
                <a:srgbClr val="C12A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45-CF48-9D80-DD1A59B4DFE4}"/>
              </c:ext>
            </c:extLst>
          </c:dPt>
          <c:dPt>
            <c:idx val="3"/>
            <c:invertIfNegative val="0"/>
            <c:bubble3D val="0"/>
            <c:spPr>
              <a:solidFill>
                <a:srgbClr val="0077D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C45-CF48-9D80-DD1A59B4DFE4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'median by tenure for datawrappe'!$K$1012:$K$1015</c:f>
              <c:strCache>
                <c:ptCount val="4"/>
                <c:pt idx="0">
                  <c:v>1-3 years</c:v>
                </c:pt>
                <c:pt idx="1">
                  <c:v>4-6 years</c:v>
                </c:pt>
                <c:pt idx="2">
                  <c:v>7-10 years</c:v>
                </c:pt>
                <c:pt idx="3">
                  <c:v>11-15 years</c:v>
                </c:pt>
              </c:strCache>
            </c:strRef>
          </c:cat>
          <c:val>
            <c:numRef>
              <c:f>'median by tenure for datawrappe'!$L$1012:$L$1015</c:f>
              <c:numCache>
                <c:formatCode>General</c:formatCode>
                <c:ptCount val="4"/>
                <c:pt idx="0">
                  <c:v>26000</c:v>
                </c:pt>
                <c:pt idx="1">
                  <c:v>68000</c:v>
                </c:pt>
                <c:pt idx="2">
                  <c:v>116750</c:v>
                </c:pt>
                <c:pt idx="3">
                  <c:v>137200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5-CF48-9D80-DD1A59B4D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105018656"/>
        <c:axId val="70210144"/>
      </c:barChart>
      <c:catAx>
        <c:axId val="10501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88A3A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210144"/>
        <c:crosses val="autoZero"/>
        <c:auto val="1"/>
        <c:lblAlgn val="ctr"/>
        <c:lblOffset val="100"/>
        <c:noMultiLvlLbl val="0"/>
      </c:catAx>
      <c:valAx>
        <c:axId val="70210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501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88A3A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0.31508</cdr:x>
      <cdr:y>0.05955</cdr:y>
    </cdr:from>
    <cdr:to>
      <cdr:x>0.63795</cdr:x>
      <cdr:y>0.1575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02264CE-9666-BA7B-ABCB-F20D53CF0CB1}"/>
            </a:ext>
          </a:extLst>
        </cdr:cNvPr>
        <cdr:cNvSpPr txBox="1"/>
      </cdr:nvSpPr>
      <cdr:spPr>
        <a:xfrm xmlns:a="http://schemas.openxmlformats.org/drawingml/2006/main">
          <a:off x="1576549" y="327117"/>
          <a:ext cx="1615493" cy="538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kern="1200" dirty="0">
              <a:solidFill>
                <a:srgbClr val="00ABBD"/>
              </a:solidFill>
            </a:rPr>
            <a:t>4-6 years</a:t>
          </a:r>
        </a:p>
      </cdr:txBody>
    </cdr:sp>
  </cdr:relSizeAnchor>
  <cdr:relSizeAnchor xmlns:cdr="http://schemas.openxmlformats.org/drawingml/2006/chartDrawing">
    <cdr:from>
      <cdr:x>0.72185</cdr:x>
      <cdr:y>0.38801</cdr:y>
    </cdr:from>
    <cdr:to>
      <cdr:x>0.91335</cdr:x>
      <cdr:y>0.48596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CF0615F-E1C7-2232-0BE3-AB3862316389}"/>
            </a:ext>
          </a:extLst>
        </cdr:cNvPr>
        <cdr:cNvSpPr txBox="1"/>
      </cdr:nvSpPr>
      <cdr:spPr>
        <a:xfrm xmlns:a="http://schemas.openxmlformats.org/drawingml/2006/main">
          <a:off x="3611850" y="2131474"/>
          <a:ext cx="958230" cy="538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kern="1200" dirty="0">
              <a:solidFill>
                <a:srgbClr val="C12A7C"/>
              </a:solidFill>
            </a:rPr>
            <a:t>7-10 years</a:t>
          </a:r>
        </a:p>
      </cdr:txBody>
    </cdr:sp>
  </cdr:relSizeAnchor>
  <cdr:relSizeAnchor xmlns:cdr="http://schemas.openxmlformats.org/drawingml/2006/chartDrawing">
    <cdr:from>
      <cdr:x>0.30791</cdr:x>
      <cdr:y>0.54845</cdr:y>
    </cdr:from>
    <cdr:to>
      <cdr:x>0.49942</cdr:x>
      <cdr:y>0.6464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0AE4A8A-096A-5DBC-5E83-A5644E078ECC}"/>
            </a:ext>
          </a:extLst>
        </cdr:cNvPr>
        <cdr:cNvSpPr txBox="1"/>
      </cdr:nvSpPr>
      <cdr:spPr>
        <a:xfrm xmlns:a="http://schemas.openxmlformats.org/drawingml/2006/main">
          <a:off x="1540679" y="3012824"/>
          <a:ext cx="958230" cy="538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kern="1200" dirty="0">
              <a:solidFill>
                <a:srgbClr val="E77C05"/>
              </a:solidFill>
            </a:rPr>
            <a:t>1-3 years</a:t>
          </a:r>
        </a:p>
      </cdr:txBody>
    </cdr:sp>
  </cdr:relSizeAnchor>
  <cdr:relSizeAnchor xmlns:cdr="http://schemas.openxmlformats.org/drawingml/2006/chartDrawing">
    <cdr:from>
      <cdr:x>0.69017</cdr:x>
      <cdr:y>0.76025</cdr:y>
    </cdr:from>
    <cdr:to>
      <cdr:x>0.88167</cdr:x>
      <cdr:y>0.8582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816A912-1466-80EA-9FBD-E18C262E0726}"/>
            </a:ext>
          </a:extLst>
        </cdr:cNvPr>
        <cdr:cNvSpPr txBox="1"/>
      </cdr:nvSpPr>
      <cdr:spPr>
        <a:xfrm xmlns:a="http://schemas.openxmlformats.org/drawingml/2006/main">
          <a:off x="3453330" y="4176327"/>
          <a:ext cx="958230" cy="538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kern="1200" dirty="0">
              <a:solidFill>
                <a:srgbClr val="0077DE"/>
              </a:solidFill>
            </a:rPr>
            <a:t>11-15 years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0.24123</cdr:x>
      <cdr:y>0.08777</cdr:y>
    </cdr:from>
    <cdr:to>
      <cdr:x>0.5</cdr:x>
      <cdr:y>0.1345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98F32AC-6AAD-7756-DB85-BD51CA3B1389}"/>
            </a:ext>
          </a:extLst>
        </cdr:cNvPr>
        <cdr:cNvSpPr txBox="1"/>
      </cdr:nvSpPr>
      <cdr:spPr>
        <a:xfrm xmlns:a="http://schemas.openxmlformats.org/drawingml/2006/main">
          <a:off x="1229400" y="475819"/>
          <a:ext cx="1318760" cy="253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kern="1200" dirty="0">
              <a:solidFill>
                <a:srgbClr val="00ABBD"/>
              </a:solidFill>
              <a:latin typeface="Arial" panose="020B0604020202020204" pitchFamily="34" charset="0"/>
              <a:cs typeface="Arial" panose="020B0604020202020204" pitchFamily="34" charset="0"/>
            </a:rPr>
            <a:t>4-6 years</a:t>
          </a:r>
        </a:p>
      </cdr:txBody>
    </cdr:sp>
  </cdr:relSizeAnchor>
  <cdr:relSizeAnchor xmlns:cdr="http://schemas.openxmlformats.org/drawingml/2006/chartDrawing">
    <cdr:from>
      <cdr:x>0.52358</cdr:x>
      <cdr:y>0.30343</cdr:y>
    </cdr:from>
    <cdr:to>
      <cdr:x>0.78235</cdr:x>
      <cdr:y>0.35017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E1CADB6-A1C7-8BBD-C461-57565F853735}"/>
            </a:ext>
          </a:extLst>
        </cdr:cNvPr>
        <cdr:cNvSpPr txBox="1"/>
      </cdr:nvSpPr>
      <cdr:spPr>
        <a:xfrm xmlns:a="http://schemas.openxmlformats.org/drawingml/2006/main">
          <a:off x="2668326" y="1645061"/>
          <a:ext cx="1318760" cy="253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kern="1200" dirty="0">
              <a:solidFill>
                <a:srgbClr val="E77C05"/>
              </a:solidFill>
              <a:latin typeface="Arial" panose="020B0604020202020204" pitchFamily="34" charset="0"/>
              <a:cs typeface="Arial" panose="020B0604020202020204" pitchFamily="34" charset="0"/>
            </a:rPr>
            <a:t>1-3 years</a:t>
          </a:r>
        </a:p>
      </cdr:txBody>
    </cdr:sp>
  </cdr:relSizeAnchor>
  <cdr:relSizeAnchor xmlns:cdr="http://schemas.openxmlformats.org/drawingml/2006/chartDrawing">
    <cdr:from>
      <cdr:x>0.74123</cdr:x>
      <cdr:y>0.52911</cdr:y>
    </cdr:from>
    <cdr:to>
      <cdr:x>1</cdr:x>
      <cdr:y>0.57585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081FA0C-FA79-5698-D2A0-D2CB2F46408A}"/>
            </a:ext>
          </a:extLst>
        </cdr:cNvPr>
        <cdr:cNvSpPr txBox="1"/>
      </cdr:nvSpPr>
      <cdr:spPr>
        <a:xfrm xmlns:a="http://schemas.openxmlformats.org/drawingml/2006/main">
          <a:off x="3788577" y="2868577"/>
          <a:ext cx="1318760" cy="253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kern="1200" dirty="0">
              <a:solidFill>
                <a:srgbClr val="C12A7C"/>
              </a:solidFill>
              <a:latin typeface="Arial" panose="020B0604020202020204" pitchFamily="34" charset="0"/>
              <a:cs typeface="Arial" panose="020B0604020202020204" pitchFamily="34" charset="0"/>
            </a:rPr>
            <a:t>7-10 years</a:t>
          </a:r>
        </a:p>
      </cdr:txBody>
    </cdr:sp>
  </cdr:relSizeAnchor>
  <cdr:relSizeAnchor xmlns:cdr="http://schemas.openxmlformats.org/drawingml/2006/chartDrawing">
    <cdr:from>
      <cdr:x>0.74123</cdr:x>
      <cdr:y>0.76188</cdr:y>
    </cdr:from>
    <cdr:to>
      <cdr:x>1</cdr:x>
      <cdr:y>0.80861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FF91B1C-AFBA-2F59-0FC9-49A40E029DD1}"/>
            </a:ext>
          </a:extLst>
        </cdr:cNvPr>
        <cdr:cNvSpPr txBox="1"/>
      </cdr:nvSpPr>
      <cdr:spPr>
        <a:xfrm xmlns:a="http://schemas.openxmlformats.org/drawingml/2006/main">
          <a:off x="3777560" y="4130505"/>
          <a:ext cx="1318760" cy="253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kern="1200" dirty="0">
              <a:solidFill>
                <a:srgbClr val="0077DE"/>
              </a:solidFill>
              <a:latin typeface="Arial" panose="020B0604020202020204" pitchFamily="34" charset="0"/>
              <a:cs typeface="Arial" panose="020B0604020202020204" pitchFamily="34" charset="0"/>
            </a:rPr>
            <a:t>11-15 years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93856-9743-0F47-BDA5-81EC9CF3DFFC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34FAE-8187-9E4C-8FEA-48832E651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3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34FAE-8187-9E4C-8FEA-48832E651E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0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34FAE-8187-9E4C-8FEA-48832E651E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0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70997-953C-87B7-1067-6FA044658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B29759-77D9-5B4E-A862-4884B3933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227067-542B-74F2-9045-16605B58B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B26C6-4961-5216-7896-37CB579C8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34FAE-8187-9E4C-8FEA-48832E651E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8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52139-0A26-BA87-BFFB-1B284A79C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3A56E9-31CB-A10B-2CF8-ABD083D8A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950402-0262-D2AA-3D93-20CC285B3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6A88D-D3CB-DBDA-9BB5-31BBF8D5D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34FAE-8187-9E4C-8FEA-48832E651E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1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A759-BFF8-4B5B-9ECE-D93AC303B331}" type="datetime1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5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F398-5DA3-4937-BE3F-7CA1B9158252}" type="datetime1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ED9-F929-4A92-90F9-3C9C84ABBE83}" type="datetime1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8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B316-A2E6-49F2-825C-64AA951E4184}" type="datetime1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5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748B-ADD6-4C5A-8C2A-A39721276E74}" type="datetime1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5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FB0F-3C5C-4949-B933-9C7E511ED094}" type="datetime1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8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C2F01D58-E949-4BCB-829A-BBF80E38D59C}" type="datetime1">
              <a:rPr lang="en-US" smtClean="0"/>
              <a:t>3/17/25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6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846-0DA4-4D92-9BF1-DE8C52C1F4DF}" type="datetime1">
              <a:rPr lang="en-US" smtClean="0"/>
              <a:t>3/17/25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4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2331-4A9C-472F-A7FA-968157338839}" type="datetime1">
              <a:rPr lang="en-US" smtClean="0"/>
              <a:t>3/17/25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7F3D-ED52-43FD-A26D-318B71534485}" type="datetime1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4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1FA4-6264-4BB8-B3B5-77711EED2D82}" type="datetime1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2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7F6A1D9-D323-4F4E-8655-25E2D32CE742}" type="datetime1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F8250-7A81-4A19-87AD-FFB2CE4E39A5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F38FC-2DEA-2647-C409-EF75720C1017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0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indianarealtors.com/reports/stories/measuring-real-price-apprecia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168A0F-21BB-55C8-64C3-D24A642A7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EDBC09E-10FE-C48A-8AE5-2DE3D7D70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73140-1058-BD8E-0B39-09F9D10673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0" y="0"/>
            <a:ext cx="12192000" cy="6966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2AD5CA-9EFE-70F9-91DF-C578D7358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6126480" cy="329012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Home Price Appreciation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1E30B-25A5-90C0-CF05-16E30D139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4524730"/>
            <a:ext cx="6135409" cy="182518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We typically measure median sale price.</a:t>
            </a:r>
          </a:p>
          <a:p>
            <a:pPr>
              <a:lnSpc>
                <a:spcPct val="90000"/>
              </a:lnSpc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But by linking repeat sales, we can measure real price appreciation.</a:t>
            </a:r>
          </a:p>
          <a:p>
            <a:pPr>
              <a:lnSpc>
                <a:spcPct val="90000"/>
              </a:lnSpc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This better reflects real financial impact for sellers.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EBD83C-D653-7B6E-791C-91DC49F8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669280" cy="13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8B09CB6-CBCC-A221-E35E-4FA21592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696" y="4245673"/>
            <a:ext cx="5669280" cy="42689"/>
          </a:xfrm>
          <a:custGeom>
            <a:avLst/>
            <a:gdLst>
              <a:gd name="connsiteX0" fmla="*/ 0 w 6071583"/>
              <a:gd name="connsiteY0" fmla="*/ 0 h 45719"/>
              <a:gd name="connsiteX1" fmla="*/ 3434358 w 6071583"/>
              <a:gd name="connsiteY1" fmla="*/ 0 h 45719"/>
              <a:gd name="connsiteX2" fmla="*/ 4667593 w 6071583"/>
              <a:gd name="connsiteY2" fmla="*/ 0 h 45719"/>
              <a:gd name="connsiteX3" fmla="*/ 6071583 w 6071583"/>
              <a:gd name="connsiteY3" fmla="*/ 0 h 45719"/>
              <a:gd name="connsiteX4" fmla="*/ 6071583 w 6071583"/>
              <a:gd name="connsiteY4" fmla="*/ 45719 h 45719"/>
              <a:gd name="connsiteX5" fmla="*/ 4667593 w 6071583"/>
              <a:gd name="connsiteY5" fmla="*/ 45719 h 45719"/>
              <a:gd name="connsiteX6" fmla="*/ 3434358 w 6071583"/>
              <a:gd name="connsiteY6" fmla="*/ 45719 h 45719"/>
              <a:gd name="connsiteX7" fmla="*/ 0 w 6071583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1583" h="45719">
                <a:moveTo>
                  <a:pt x="0" y="0"/>
                </a:moveTo>
                <a:lnTo>
                  <a:pt x="3434358" y="0"/>
                </a:lnTo>
                <a:lnTo>
                  <a:pt x="4667593" y="0"/>
                </a:lnTo>
                <a:lnTo>
                  <a:pt x="6071583" y="0"/>
                </a:lnTo>
                <a:lnTo>
                  <a:pt x="6071583" y="45719"/>
                </a:lnTo>
                <a:lnTo>
                  <a:pt x="4667593" y="45719"/>
                </a:lnTo>
                <a:lnTo>
                  <a:pt x="3434358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A77F54-A460-E6EC-34F8-F052ED087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989" y="4849301"/>
            <a:ext cx="3995300" cy="809361"/>
          </a:xfrm>
          <a:prstGeom prst="rect">
            <a:avLst/>
          </a:prstGeom>
        </p:spPr>
      </p:pic>
      <p:pic>
        <p:nvPicPr>
          <p:cNvPr id="9" name="Picture 8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77F9C8A7-5FE8-42CD-C2C8-CC0D468EA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976" y="5581508"/>
            <a:ext cx="3759200" cy="533400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ABC291C0-712C-D280-1298-3C64B16E0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9816" y="509955"/>
            <a:ext cx="1512067" cy="11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2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3BC8B-8B04-2671-5DC0-84A155361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E58BCF7-23CE-81F9-25C8-0C83ED74C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CDEBE-7EA4-45CC-2954-62CB76C51F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12192000" cy="696685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DB97B93-B90B-767E-374A-27C02EF2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669280" cy="13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2CC14-5217-3C89-CB1E-F8C201000B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1608" y="2965157"/>
            <a:ext cx="2695319" cy="3384754"/>
          </a:xfrm>
          <a:prstGeom prst="rect">
            <a:avLst/>
          </a:prstGeom>
          <a:solidFill>
            <a:schemeClr val="bg1">
              <a:alpha val="431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AE9752B-AC8C-4F7C-3C2A-951596D8DDE3}"/>
              </a:ext>
            </a:extLst>
          </p:cNvPr>
          <p:cNvSpPr txBox="1">
            <a:spLocks/>
          </p:cNvSpPr>
          <p:nvPr/>
        </p:nvSpPr>
        <p:spPr>
          <a:xfrm>
            <a:off x="740380" y="3112478"/>
            <a:ext cx="2422489" cy="1791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Sellers in early 2025 are seeing 6.7% annual appreciation—higher than Indiana’s long-term 3.5% average.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811059-9194-EB68-1158-AD31C4BB9B46}"/>
              </a:ext>
            </a:extLst>
          </p:cNvPr>
          <p:cNvSpPr txBox="1"/>
          <p:nvPr/>
        </p:nvSpPr>
        <p:spPr>
          <a:xfrm>
            <a:off x="517870" y="1026165"/>
            <a:ext cx="60992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tracked real price growth using 20 years of statewide MLS data—focusing only on homes that have sold multiple times.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what we found.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1C78B3-8884-5731-EB96-FEC349D8B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59926" y="2965157"/>
            <a:ext cx="2695319" cy="3384754"/>
          </a:xfrm>
          <a:prstGeom prst="rect">
            <a:avLst/>
          </a:prstGeom>
          <a:solidFill>
            <a:schemeClr val="bg1">
              <a:alpha val="431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FD2CD29-45F5-81F9-38CE-360A3EB28D38}"/>
              </a:ext>
            </a:extLst>
          </p:cNvPr>
          <p:cNvSpPr txBox="1">
            <a:spLocks/>
          </p:cNvSpPr>
          <p:nvPr/>
        </p:nvSpPr>
        <p:spPr>
          <a:xfrm>
            <a:off x="3508698" y="3112477"/>
            <a:ext cx="2422492" cy="3005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Owners who bought in 2015-2018 are selling for 76% more on average, gaining over $115,000 in equity.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4E4FDD-86FA-A350-161C-F32111D3B6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28246" y="2965157"/>
            <a:ext cx="2695318" cy="3384754"/>
          </a:xfrm>
          <a:prstGeom prst="rect">
            <a:avLst/>
          </a:prstGeom>
          <a:solidFill>
            <a:schemeClr val="bg1">
              <a:alpha val="431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83A66E-F159-8D06-3A65-71A9F1FD053B}"/>
              </a:ext>
            </a:extLst>
          </p:cNvPr>
          <p:cNvSpPr txBox="1">
            <a:spLocks/>
          </p:cNvSpPr>
          <p:nvPr/>
        </p:nvSpPr>
        <p:spPr>
          <a:xfrm>
            <a:off x="6277017" y="3112477"/>
            <a:ext cx="2422491" cy="3005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Starter homes have appreciated the fastest (7-9% annually), giving first-time sellers the biggest equity boost.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3C792D-C67F-576B-F7EA-DEA9A937C2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896565" y="2965157"/>
            <a:ext cx="2695318" cy="3384754"/>
          </a:xfrm>
          <a:prstGeom prst="rect">
            <a:avLst/>
          </a:prstGeom>
          <a:solidFill>
            <a:schemeClr val="bg1">
              <a:alpha val="431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CF4AFAF0-431F-7BDF-B3CE-DF08918F5EAB}"/>
              </a:ext>
            </a:extLst>
          </p:cNvPr>
          <p:cNvSpPr txBox="1">
            <a:spLocks/>
          </p:cNvSpPr>
          <p:nvPr/>
        </p:nvSpPr>
        <p:spPr>
          <a:xfrm>
            <a:off x="9045337" y="3112477"/>
            <a:ext cx="2419826" cy="3005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Bottom line: Home values have risen every year since 2013—sellers today didn’t ‘miss the market.’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9F9A17-0867-EE8C-5413-4C892B78CB25}"/>
              </a:ext>
            </a:extLst>
          </p:cNvPr>
          <p:cNvSpPr/>
          <p:nvPr/>
        </p:nvSpPr>
        <p:spPr>
          <a:xfrm>
            <a:off x="844062" y="5441323"/>
            <a:ext cx="2160396" cy="265176"/>
          </a:xfrm>
          <a:prstGeom prst="rect">
            <a:avLst/>
          </a:prstGeom>
          <a:solidFill>
            <a:srgbClr val="95215E"/>
          </a:solidFill>
          <a:ln>
            <a:noFill/>
          </a:ln>
          <a:effectLst>
            <a:outerShdw blurRad="63500" sx="102000" sy="102000" algn="ctr" rotWithShape="0">
              <a:prstClr val="black">
                <a:alpha val="21565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CE9320-664B-A1F1-E03E-51AE7C8621DA}"/>
              </a:ext>
            </a:extLst>
          </p:cNvPr>
          <p:cNvSpPr/>
          <p:nvPr/>
        </p:nvSpPr>
        <p:spPr>
          <a:xfrm>
            <a:off x="844062" y="5771533"/>
            <a:ext cx="1128565" cy="265176"/>
          </a:xfrm>
          <a:prstGeom prst="rect">
            <a:avLst/>
          </a:prstGeom>
          <a:solidFill>
            <a:srgbClr val="95215E"/>
          </a:solidFill>
          <a:ln>
            <a:noFill/>
          </a:ln>
          <a:effectLst>
            <a:outerShdw blurRad="63500" sx="102000" sy="102000" algn="ctr" rotWithShape="0">
              <a:prstClr val="black">
                <a:alpha val="21565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027A325-F3C0-AC14-2E88-EF1E8D644609}"/>
              </a:ext>
            </a:extLst>
          </p:cNvPr>
          <p:cNvSpPr txBox="1">
            <a:spLocks/>
          </p:cNvSpPr>
          <p:nvPr/>
        </p:nvSpPr>
        <p:spPr>
          <a:xfrm>
            <a:off x="740380" y="5041762"/>
            <a:ext cx="2422489" cy="253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0" dirty="0">
                <a:latin typeface="Arial" panose="020B0604020202020204" pitchFamily="34" charset="0"/>
                <a:cs typeface="Arial" panose="020B0604020202020204" pitchFamily="34" charset="0"/>
              </a:rPr>
              <a:t>Price appreciation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BF03C4-81F0-005D-04C8-FFFFBDB854C5}"/>
              </a:ext>
            </a:extLst>
          </p:cNvPr>
          <p:cNvSpPr txBox="1">
            <a:spLocks/>
          </p:cNvSpPr>
          <p:nvPr/>
        </p:nvSpPr>
        <p:spPr>
          <a:xfrm>
            <a:off x="800668" y="5443696"/>
            <a:ext cx="2422489" cy="253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Arial" panose="020B0604020202020204" pitchFamily="34" charset="0"/>
                <a:cs typeface="Arial" panose="020B0604020202020204" pitchFamily="34" charset="0"/>
              </a:rPr>
              <a:t>Now: 6.7%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FF0B2EB-A4D1-E7D7-37EB-B82A9B91FF52}"/>
              </a:ext>
            </a:extLst>
          </p:cNvPr>
          <p:cNvSpPr txBox="1">
            <a:spLocks/>
          </p:cNvSpPr>
          <p:nvPr/>
        </p:nvSpPr>
        <p:spPr>
          <a:xfrm>
            <a:off x="800668" y="5763858"/>
            <a:ext cx="2422489" cy="253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Arial" panose="020B0604020202020204" pitchFamily="34" charset="0"/>
                <a:cs typeface="Arial" panose="020B0604020202020204" pitchFamily="34" charset="0"/>
              </a:rPr>
              <a:t>Avg: 3.5%</a:t>
            </a:r>
          </a:p>
        </p:txBody>
      </p:sp>
      <p:pic>
        <p:nvPicPr>
          <p:cNvPr id="12" name="Graphic 11" descr="Circle with left arrow with solid fill">
            <a:extLst>
              <a:ext uri="{FF2B5EF4-FFF2-40B4-BE49-F238E27FC236}">
                <a16:creationId xmlns:a16="http://schemas.microsoft.com/office/drawing/2014/main" id="{6D77A6C0-71F1-9BA6-53C5-5C0E0D2E5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459038" y="5203204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0A4866BE-B9ED-77A6-2FD6-6F50A19191CB}"/>
              </a:ext>
            </a:extLst>
          </p:cNvPr>
          <p:cNvSpPr txBox="1">
            <a:spLocks/>
          </p:cNvSpPr>
          <p:nvPr/>
        </p:nvSpPr>
        <p:spPr>
          <a:xfrm>
            <a:off x="4271857" y="5399283"/>
            <a:ext cx="2422489" cy="701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  <a:t>Bought 2015-2018</a:t>
            </a:r>
            <a:b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latin typeface="Arial" panose="020B0604020202020204" pitchFamily="34" charset="0"/>
                <a:cs typeface="Arial" panose="020B0604020202020204" pitchFamily="34" charset="0"/>
              </a:rPr>
              <a:t>+76% appreciation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28306A4E-42F5-ECF7-1753-803487C0AD9D}"/>
              </a:ext>
            </a:extLst>
          </p:cNvPr>
          <p:cNvSpPr txBox="1">
            <a:spLocks/>
          </p:cNvSpPr>
          <p:nvPr/>
        </p:nvSpPr>
        <p:spPr>
          <a:xfrm>
            <a:off x="6941485" y="5388773"/>
            <a:ext cx="2422489" cy="701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  <a:t>Homes under $200K</a:t>
            </a:r>
            <a:b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latin typeface="Arial" panose="020B0604020202020204" pitchFamily="34" charset="0"/>
                <a:cs typeface="Arial" panose="020B0604020202020204" pitchFamily="34" charset="0"/>
              </a:rPr>
              <a:t>+8.7% per year</a:t>
            </a:r>
          </a:p>
        </p:txBody>
      </p:sp>
      <p:pic>
        <p:nvPicPr>
          <p:cNvPr id="27" name="Graphic 26" descr="Door Open with solid fill">
            <a:extLst>
              <a:ext uri="{FF2B5EF4-FFF2-40B4-BE49-F238E27FC236}">
                <a16:creationId xmlns:a16="http://schemas.microsoft.com/office/drawing/2014/main" id="{7F68CE0C-8AD7-BEDA-231D-44352E42B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1439" y="5176239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9" name="Graphic 28" descr="Upward trend with solid fill">
            <a:extLst>
              <a:ext uri="{FF2B5EF4-FFF2-40B4-BE49-F238E27FC236}">
                <a16:creationId xmlns:a16="http://schemas.microsoft.com/office/drawing/2014/main" id="{C5D6BB59-5826-9255-FA20-0834A01693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05544" y="5178270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562EEC78-D50F-A84E-F47C-D7A78BC510EF}"/>
              </a:ext>
            </a:extLst>
          </p:cNvPr>
          <p:cNvSpPr txBox="1">
            <a:spLocks/>
          </p:cNvSpPr>
          <p:nvPr/>
        </p:nvSpPr>
        <p:spPr>
          <a:xfrm>
            <a:off x="9852851" y="5250312"/>
            <a:ext cx="2422489" cy="798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  <a:t>Since 2022</a:t>
            </a:r>
            <a:b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latin typeface="Arial" panose="020B0604020202020204" pitchFamily="34" charset="0"/>
                <a:cs typeface="Arial" panose="020B0604020202020204" pitchFamily="34" charset="0"/>
              </a:rPr>
              <a:t>+10% more</a:t>
            </a:r>
            <a:br>
              <a:rPr lang="en-US" sz="1400" b="1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dirty="0">
                <a:latin typeface="Arial" panose="020B0604020202020204" pitchFamily="34" charset="0"/>
                <a:cs typeface="Arial" panose="020B0604020202020204" pitchFamily="34" charset="0"/>
              </a:rPr>
              <a:t>equity growth</a:t>
            </a:r>
          </a:p>
        </p:txBody>
      </p:sp>
      <p:pic>
        <p:nvPicPr>
          <p:cNvPr id="31" name="Picture 30" descr="A black and white logo&#10;&#10;AI-generated content may be incorrect.">
            <a:extLst>
              <a:ext uri="{FF2B5EF4-FFF2-40B4-BE49-F238E27FC236}">
                <a16:creationId xmlns:a16="http://schemas.microsoft.com/office/drawing/2014/main" id="{38D1D0C9-AEDB-E549-4DF1-EDFB583292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9816" y="509955"/>
            <a:ext cx="1512067" cy="11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2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479B41-B858-FF0F-2819-9F73AB255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77FDED-EDD7-E2A9-7F8A-FB5477BF7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62AC9-F2CD-9E4E-0D8C-D5529A6600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12192000" cy="6966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3BF78C-9CA4-0F80-239A-1C8BAB2A7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6126480" cy="329012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fast are prices growing?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FAEDD-0C16-028C-EF19-49246A6DA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4524730"/>
            <a:ext cx="6135409" cy="208562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Three months ending Feb. 2025</a:t>
            </a:r>
            <a:b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Sellers got 6.7% annual appreciation</a:t>
            </a:r>
          </a:p>
          <a:p>
            <a:pPr>
              <a:lnSpc>
                <a:spcPct val="90000"/>
              </a:lnSpc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Compared to Jan. 2025</a:t>
            </a:r>
            <a:b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Appreciation rate was 6.8%</a:t>
            </a:r>
          </a:p>
          <a:p>
            <a:pPr>
              <a:lnSpc>
                <a:spcPct val="90000"/>
              </a:lnSpc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Compared to Feb. 2024</a:t>
            </a:r>
            <a:b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Appreciation rate was 7.4% </a:t>
            </a:r>
            <a:endParaRPr lang="en-US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4B4EE8-1192-5645-D4B6-49ADBF71D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669280" cy="13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BA30E0C-49DE-CD60-B8A0-020A900E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696" y="4245673"/>
            <a:ext cx="5669280" cy="42689"/>
          </a:xfrm>
          <a:custGeom>
            <a:avLst/>
            <a:gdLst>
              <a:gd name="connsiteX0" fmla="*/ 0 w 6071583"/>
              <a:gd name="connsiteY0" fmla="*/ 0 h 45719"/>
              <a:gd name="connsiteX1" fmla="*/ 3434358 w 6071583"/>
              <a:gd name="connsiteY1" fmla="*/ 0 h 45719"/>
              <a:gd name="connsiteX2" fmla="*/ 4667593 w 6071583"/>
              <a:gd name="connsiteY2" fmla="*/ 0 h 45719"/>
              <a:gd name="connsiteX3" fmla="*/ 6071583 w 6071583"/>
              <a:gd name="connsiteY3" fmla="*/ 0 h 45719"/>
              <a:gd name="connsiteX4" fmla="*/ 6071583 w 6071583"/>
              <a:gd name="connsiteY4" fmla="*/ 45719 h 45719"/>
              <a:gd name="connsiteX5" fmla="*/ 4667593 w 6071583"/>
              <a:gd name="connsiteY5" fmla="*/ 45719 h 45719"/>
              <a:gd name="connsiteX6" fmla="*/ 3434358 w 6071583"/>
              <a:gd name="connsiteY6" fmla="*/ 45719 h 45719"/>
              <a:gd name="connsiteX7" fmla="*/ 0 w 6071583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1583" h="45719">
                <a:moveTo>
                  <a:pt x="0" y="0"/>
                </a:moveTo>
                <a:lnTo>
                  <a:pt x="3434358" y="0"/>
                </a:lnTo>
                <a:lnTo>
                  <a:pt x="4667593" y="0"/>
                </a:lnTo>
                <a:lnTo>
                  <a:pt x="6071583" y="0"/>
                </a:lnTo>
                <a:lnTo>
                  <a:pt x="6071583" y="45719"/>
                </a:lnTo>
                <a:lnTo>
                  <a:pt x="4667593" y="45719"/>
                </a:lnTo>
                <a:lnTo>
                  <a:pt x="3434358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1C271B-2227-BEA1-618E-186AF6E20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969465"/>
              </p:ext>
            </p:extLst>
          </p:nvPr>
        </p:nvGraphicFramePr>
        <p:xfrm>
          <a:off x="6821896" y="508090"/>
          <a:ext cx="4852234" cy="6016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908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37E660-FBBD-EB4B-2639-7310BD065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FE8C880-C899-8EA1-ADEE-3E65FC864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612F5-D484-0C6F-B3C2-51799927F6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12192000" cy="6966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402DE-7D82-DB66-0E0B-6AD6DF1EF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6126480" cy="3290123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Low-priced homes are appreciating fastest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2B926-C8C0-2FDA-521A-C914645D4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4524730"/>
            <a:ext cx="6135409" cy="182518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Homes with prices in the bottom 25% of all sales (under $200K) appreciated at 8.7% per year.</a:t>
            </a:r>
          </a:p>
          <a:p>
            <a:pPr>
              <a:lnSpc>
                <a:spcPct val="90000"/>
              </a:lnSpc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Top 25% (at least $360K) appreciated at 5.8%.</a:t>
            </a:r>
          </a:p>
          <a:p>
            <a:pPr>
              <a:lnSpc>
                <a:spcPct val="90000"/>
              </a:lnSpc>
            </a:pPr>
            <a:endParaRPr lang="en-US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32C2DC-13E8-A55C-F9BE-FAD4462A5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669280" cy="13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C7FBC04-87A5-86B9-8D20-2B2EF804F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696" y="4245673"/>
            <a:ext cx="5669280" cy="42689"/>
          </a:xfrm>
          <a:custGeom>
            <a:avLst/>
            <a:gdLst>
              <a:gd name="connsiteX0" fmla="*/ 0 w 6071583"/>
              <a:gd name="connsiteY0" fmla="*/ 0 h 45719"/>
              <a:gd name="connsiteX1" fmla="*/ 3434358 w 6071583"/>
              <a:gd name="connsiteY1" fmla="*/ 0 h 45719"/>
              <a:gd name="connsiteX2" fmla="*/ 4667593 w 6071583"/>
              <a:gd name="connsiteY2" fmla="*/ 0 h 45719"/>
              <a:gd name="connsiteX3" fmla="*/ 6071583 w 6071583"/>
              <a:gd name="connsiteY3" fmla="*/ 0 h 45719"/>
              <a:gd name="connsiteX4" fmla="*/ 6071583 w 6071583"/>
              <a:gd name="connsiteY4" fmla="*/ 45719 h 45719"/>
              <a:gd name="connsiteX5" fmla="*/ 4667593 w 6071583"/>
              <a:gd name="connsiteY5" fmla="*/ 45719 h 45719"/>
              <a:gd name="connsiteX6" fmla="*/ 3434358 w 6071583"/>
              <a:gd name="connsiteY6" fmla="*/ 45719 h 45719"/>
              <a:gd name="connsiteX7" fmla="*/ 0 w 6071583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1583" h="45719">
                <a:moveTo>
                  <a:pt x="0" y="0"/>
                </a:moveTo>
                <a:lnTo>
                  <a:pt x="3434358" y="0"/>
                </a:lnTo>
                <a:lnTo>
                  <a:pt x="4667593" y="0"/>
                </a:lnTo>
                <a:lnTo>
                  <a:pt x="6071583" y="0"/>
                </a:lnTo>
                <a:lnTo>
                  <a:pt x="6071583" y="45719"/>
                </a:lnTo>
                <a:lnTo>
                  <a:pt x="4667593" y="45719"/>
                </a:lnTo>
                <a:lnTo>
                  <a:pt x="3434358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1AF5C5C-FC13-68C9-2777-768284AE7A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751485"/>
              </p:ext>
            </p:extLst>
          </p:nvPr>
        </p:nvGraphicFramePr>
        <p:xfrm>
          <a:off x="6903575" y="1697554"/>
          <a:ext cx="4572000" cy="373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154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00329B-3698-6E5E-909D-12CB20030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DB76E5-B6EC-0263-434B-E449A088B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976C6-4C91-9A75-ACF1-3C3ABEF5ED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0" y="0"/>
            <a:ext cx="12192000" cy="6966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E2F016-675C-CB83-B118-E49896BC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669280" cy="329012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Fastest growing market bought 7-10 years ago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178E66-CE36-640E-7A9B-3D25BD5DB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4524730"/>
            <a:ext cx="6135409" cy="182518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Sales after 7-10 years have grown 150% since the end of 2021</a:t>
            </a:r>
          </a:p>
          <a:p>
            <a:pPr>
              <a:lnSpc>
                <a:spcPct val="90000"/>
              </a:lnSpc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They’ve grown in the last 18 months while other timeframes have been stagnant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74C97-E3BB-E0ED-2768-EAE611AA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669280" cy="13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B51979F-79DE-A36A-0AE3-4F4555555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696" y="4245673"/>
            <a:ext cx="5669280" cy="42689"/>
          </a:xfrm>
          <a:custGeom>
            <a:avLst/>
            <a:gdLst>
              <a:gd name="connsiteX0" fmla="*/ 0 w 6071583"/>
              <a:gd name="connsiteY0" fmla="*/ 0 h 45719"/>
              <a:gd name="connsiteX1" fmla="*/ 3434358 w 6071583"/>
              <a:gd name="connsiteY1" fmla="*/ 0 h 45719"/>
              <a:gd name="connsiteX2" fmla="*/ 4667593 w 6071583"/>
              <a:gd name="connsiteY2" fmla="*/ 0 h 45719"/>
              <a:gd name="connsiteX3" fmla="*/ 6071583 w 6071583"/>
              <a:gd name="connsiteY3" fmla="*/ 0 h 45719"/>
              <a:gd name="connsiteX4" fmla="*/ 6071583 w 6071583"/>
              <a:gd name="connsiteY4" fmla="*/ 45719 h 45719"/>
              <a:gd name="connsiteX5" fmla="*/ 4667593 w 6071583"/>
              <a:gd name="connsiteY5" fmla="*/ 45719 h 45719"/>
              <a:gd name="connsiteX6" fmla="*/ 3434358 w 6071583"/>
              <a:gd name="connsiteY6" fmla="*/ 45719 h 45719"/>
              <a:gd name="connsiteX7" fmla="*/ 0 w 6071583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1583" h="45719">
                <a:moveTo>
                  <a:pt x="0" y="0"/>
                </a:moveTo>
                <a:lnTo>
                  <a:pt x="3434358" y="0"/>
                </a:lnTo>
                <a:lnTo>
                  <a:pt x="4667593" y="0"/>
                </a:lnTo>
                <a:lnTo>
                  <a:pt x="6071583" y="0"/>
                </a:lnTo>
                <a:lnTo>
                  <a:pt x="6071583" y="45719"/>
                </a:lnTo>
                <a:lnTo>
                  <a:pt x="4667593" y="45719"/>
                </a:lnTo>
                <a:lnTo>
                  <a:pt x="3434358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B9B564-38F1-EB97-E980-FDBCBE1586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384900"/>
              </p:ext>
            </p:extLst>
          </p:nvPr>
        </p:nvGraphicFramePr>
        <p:xfrm>
          <a:off x="6670510" y="813870"/>
          <a:ext cx="5003620" cy="549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E26B7067-C1BC-9F40-CFC3-C5C619947EFA}"/>
              </a:ext>
            </a:extLst>
          </p:cNvPr>
          <p:cNvSpPr txBox="1">
            <a:spLocks/>
          </p:cNvSpPr>
          <p:nvPr/>
        </p:nvSpPr>
        <p:spPr>
          <a:xfrm>
            <a:off x="6670510" y="458100"/>
            <a:ext cx="3328853" cy="4938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  <a:t>Sales growth since 2019 by tenure</a:t>
            </a:r>
          </a:p>
        </p:txBody>
      </p:sp>
    </p:spTree>
    <p:extLst>
      <p:ext uri="{BB962C8B-B14F-4D97-AF65-F5344CB8AC3E}">
        <p14:creationId xmlns:p14="http://schemas.microsoft.com/office/powerpoint/2010/main" val="92117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20197B-7E8C-0B08-CCBF-202E5D0BF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954202B-02BB-9776-F203-2AF76C05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009AC-9740-0AF5-AEA3-537B138EFC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9870" y="0"/>
            <a:ext cx="12192000" cy="6966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FF1C2-DE37-1724-F559-F3E9F0BEF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669280" cy="329012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the second largest market segment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9F8B4-25D2-B1E2-C187-FCDE88297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4524730"/>
            <a:ext cx="5733106" cy="182518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Among people who bought and sold since 2010: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Almost 30% of sellers are moving after</a:t>
            </a:r>
            <a:b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7-10 years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The largest market segment (nearly 40%) are people moving after 4-6 years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CC2ED7-9D29-5040-6400-EF5ACE813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669280" cy="13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06BDC89-0522-514D-3470-B64085798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696" y="4245673"/>
            <a:ext cx="5669280" cy="42689"/>
          </a:xfrm>
          <a:custGeom>
            <a:avLst/>
            <a:gdLst>
              <a:gd name="connsiteX0" fmla="*/ 0 w 6071583"/>
              <a:gd name="connsiteY0" fmla="*/ 0 h 45719"/>
              <a:gd name="connsiteX1" fmla="*/ 3434358 w 6071583"/>
              <a:gd name="connsiteY1" fmla="*/ 0 h 45719"/>
              <a:gd name="connsiteX2" fmla="*/ 4667593 w 6071583"/>
              <a:gd name="connsiteY2" fmla="*/ 0 h 45719"/>
              <a:gd name="connsiteX3" fmla="*/ 6071583 w 6071583"/>
              <a:gd name="connsiteY3" fmla="*/ 0 h 45719"/>
              <a:gd name="connsiteX4" fmla="*/ 6071583 w 6071583"/>
              <a:gd name="connsiteY4" fmla="*/ 45719 h 45719"/>
              <a:gd name="connsiteX5" fmla="*/ 4667593 w 6071583"/>
              <a:gd name="connsiteY5" fmla="*/ 45719 h 45719"/>
              <a:gd name="connsiteX6" fmla="*/ 3434358 w 6071583"/>
              <a:gd name="connsiteY6" fmla="*/ 45719 h 45719"/>
              <a:gd name="connsiteX7" fmla="*/ 0 w 6071583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1583" h="45719">
                <a:moveTo>
                  <a:pt x="0" y="0"/>
                </a:moveTo>
                <a:lnTo>
                  <a:pt x="3434358" y="0"/>
                </a:lnTo>
                <a:lnTo>
                  <a:pt x="4667593" y="0"/>
                </a:lnTo>
                <a:lnTo>
                  <a:pt x="6071583" y="0"/>
                </a:lnTo>
                <a:lnTo>
                  <a:pt x="6071583" y="45719"/>
                </a:lnTo>
                <a:lnTo>
                  <a:pt x="4667593" y="45719"/>
                </a:lnTo>
                <a:lnTo>
                  <a:pt x="3434358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2C58C0-F789-AF92-A25E-35B03B1CED5B}"/>
              </a:ext>
            </a:extLst>
          </p:cNvPr>
          <p:cNvSpPr txBox="1">
            <a:spLocks/>
          </p:cNvSpPr>
          <p:nvPr/>
        </p:nvSpPr>
        <p:spPr>
          <a:xfrm>
            <a:off x="6670509" y="458100"/>
            <a:ext cx="5390111" cy="4938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  <a:t>Share of sales by tenure (among repeat buyers in past 15 years)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3D45620-71AD-2A48-1F5F-BC9C5F7758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046714"/>
              </p:ext>
            </p:extLst>
          </p:nvPr>
        </p:nvGraphicFramePr>
        <p:xfrm>
          <a:off x="6768846" y="978408"/>
          <a:ext cx="5149885" cy="5421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060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EF8D1-829A-0112-EE97-39006CE9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9B9157-0799-3B87-2D0B-C989EE68B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18F96-3A1D-C055-59E2-E55CC5BB83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9870" y="0"/>
            <a:ext cx="12192000" cy="6966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411004-1116-DFB3-2380-83F79197E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669280" cy="329012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equity for these sellers: $116,750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7CEF2-FF91-458F-E540-B047AB40F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4524730"/>
            <a:ext cx="5187985" cy="1825180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These sellers bought in 2015-2018, captured equity growth through the pandemic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They sell for 76% more than bought for, on average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8F5A43-9E39-1CA2-B033-BC5C1A9ED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669280" cy="13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CF9802E-19A0-858F-918D-A8C4D2B7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696" y="4245673"/>
            <a:ext cx="5669280" cy="42689"/>
          </a:xfrm>
          <a:custGeom>
            <a:avLst/>
            <a:gdLst>
              <a:gd name="connsiteX0" fmla="*/ 0 w 6071583"/>
              <a:gd name="connsiteY0" fmla="*/ 0 h 45719"/>
              <a:gd name="connsiteX1" fmla="*/ 3434358 w 6071583"/>
              <a:gd name="connsiteY1" fmla="*/ 0 h 45719"/>
              <a:gd name="connsiteX2" fmla="*/ 4667593 w 6071583"/>
              <a:gd name="connsiteY2" fmla="*/ 0 h 45719"/>
              <a:gd name="connsiteX3" fmla="*/ 6071583 w 6071583"/>
              <a:gd name="connsiteY3" fmla="*/ 0 h 45719"/>
              <a:gd name="connsiteX4" fmla="*/ 6071583 w 6071583"/>
              <a:gd name="connsiteY4" fmla="*/ 45719 h 45719"/>
              <a:gd name="connsiteX5" fmla="*/ 4667593 w 6071583"/>
              <a:gd name="connsiteY5" fmla="*/ 45719 h 45719"/>
              <a:gd name="connsiteX6" fmla="*/ 3434358 w 6071583"/>
              <a:gd name="connsiteY6" fmla="*/ 45719 h 45719"/>
              <a:gd name="connsiteX7" fmla="*/ 0 w 6071583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1583" h="45719">
                <a:moveTo>
                  <a:pt x="0" y="0"/>
                </a:moveTo>
                <a:lnTo>
                  <a:pt x="3434358" y="0"/>
                </a:lnTo>
                <a:lnTo>
                  <a:pt x="4667593" y="0"/>
                </a:lnTo>
                <a:lnTo>
                  <a:pt x="6071583" y="0"/>
                </a:lnTo>
                <a:lnTo>
                  <a:pt x="6071583" y="45719"/>
                </a:lnTo>
                <a:lnTo>
                  <a:pt x="4667593" y="45719"/>
                </a:lnTo>
                <a:lnTo>
                  <a:pt x="3434358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0FD6E2C-BE1D-3CC5-601A-561F960F8E6B}"/>
              </a:ext>
            </a:extLst>
          </p:cNvPr>
          <p:cNvSpPr txBox="1">
            <a:spLocks/>
          </p:cNvSpPr>
          <p:nvPr/>
        </p:nvSpPr>
        <p:spPr>
          <a:xfrm>
            <a:off x="6670509" y="458100"/>
            <a:ext cx="5390111" cy="4938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i="0" dirty="0">
                <a:latin typeface="Arial" panose="020B0604020202020204" pitchFamily="34" charset="0"/>
                <a:cs typeface="Arial" panose="020B0604020202020204" pitchFamily="34" charset="0"/>
              </a:rPr>
              <a:t>Median equity at sale by tenure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D68A8E9-965A-FB56-1B5E-EAD043AB47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807967"/>
              </p:ext>
            </p:extLst>
          </p:nvPr>
        </p:nvGraphicFramePr>
        <p:xfrm>
          <a:off x="6670509" y="978408"/>
          <a:ext cx="4572000" cy="217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670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3F17B3-278E-BED9-5373-C3FB16B03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19D034-AD38-046C-C33F-3FE29B0AF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C7B05-10B5-E846-2DCA-04BDD6FC75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12192000" cy="69668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8BB1CB-F5F9-FE1F-6D43-3332CE72AD5D}"/>
              </a:ext>
            </a:extLst>
          </p:cNvPr>
          <p:cNvSpPr/>
          <p:nvPr/>
        </p:nvSpPr>
        <p:spPr>
          <a:xfrm>
            <a:off x="591609" y="3736865"/>
            <a:ext cx="2419822" cy="2613045"/>
          </a:xfrm>
          <a:prstGeom prst="rect">
            <a:avLst/>
          </a:prstGeom>
          <a:solidFill>
            <a:schemeClr val="bg1">
              <a:alpha val="431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35A25-124F-B0E1-91E6-1616690D9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733106" cy="3290123"/>
          </a:xfrm>
        </p:spPr>
        <p:txBody>
          <a:bodyPr anchor="t"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What this means for your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877DB5-B947-43E5-320A-CEAD27874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381" y="3959820"/>
            <a:ext cx="2122278" cy="64089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Reach out to past buyers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362767-1DCF-4DD2-0908-2F5FA32AB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669280" cy="13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1848987-8FBC-CB16-F075-36D24C248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696" y="3375450"/>
            <a:ext cx="5669280" cy="42689"/>
          </a:xfrm>
          <a:custGeom>
            <a:avLst/>
            <a:gdLst>
              <a:gd name="connsiteX0" fmla="*/ 0 w 6071583"/>
              <a:gd name="connsiteY0" fmla="*/ 0 h 45719"/>
              <a:gd name="connsiteX1" fmla="*/ 3434358 w 6071583"/>
              <a:gd name="connsiteY1" fmla="*/ 0 h 45719"/>
              <a:gd name="connsiteX2" fmla="*/ 4667593 w 6071583"/>
              <a:gd name="connsiteY2" fmla="*/ 0 h 45719"/>
              <a:gd name="connsiteX3" fmla="*/ 6071583 w 6071583"/>
              <a:gd name="connsiteY3" fmla="*/ 0 h 45719"/>
              <a:gd name="connsiteX4" fmla="*/ 6071583 w 6071583"/>
              <a:gd name="connsiteY4" fmla="*/ 45719 h 45719"/>
              <a:gd name="connsiteX5" fmla="*/ 4667593 w 6071583"/>
              <a:gd name="connsiteY5" fmla="*/ 45719 h 45719"/>
              <a:gd name="connsiteX6" fmla="*/ 3434358 w 6071583"/>
              <a:gd name="connsiteY6" fmla="*/ 45719 h 45719"/>
              <a:gd name="connsiteX7" fmla="*/ 0 w 6071583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1583" h="45719">
                <a:moveTo>
                  <a:pt x="0" y="0"/>
                </a:moveTo>
                <a:lnTo>
                  <a:pt x="3434358" y="0"/>
                </a:lnTo>
                <a:lnTo>
                  <a:pt x="4667593" y="0"/>
                </a:lnTo>
                <a:lnTo>
                  <a:pt x="6071583" y="0"/>
                </a:lnTo>
                <a:lnTo>
                  <a:pt x="6071583" y="45719"/>
                </a:lnTo>
                <a:lnTo>
                  <a:pt x="4667593" y="45719"/>
                </a:lnTo>
                <a:lnTo>
                  <a:pt x="3434358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153F4-0170-2825-7648-8E1FF8CE2488}"/>
              </a:ext>
            </a:extLst>
          </p:cNvPr>
          <p:cNvSpPr/>
          <p:nvPr/>
        </p:nvSpPr>
        <p:spPr>
          <a:xfrm>
            <a:off x="3206793" y="3736865"/>
            <a:ext cx="2419822" cy="2613045"/>
          </a:xfrm>
          <a:prstGeom prst="rect">
            <a:avLst/>
          </a:prstGeom>
          <a:solidFill>
            <a:schemeClr val="bg1">
              <a:alpha val="431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337BD60-DA65-642C-CD84-967EE2D2658B}"/>
              </a:ext>
            </a:extLst>
          </p:cNvPr>
          <p:cNvSpPr txBox="1">
            <a:spLocks/>
          </p:cNvSpPr>
          <p:nvPr/>
        </p:nvSpPr>
        <p:spPr>
          <a:xfrm>
            <a:off x="3355565" y="3959820"/>
            <a:ext cx="2122278" cy="627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Reassure sellers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3893CE-51D4-DC9F-1421-A71025582CE1}"/>
              </a:ext>
            </a:extLst>
          </p:cNvPr>
          <p:cNvSpPr/>
          <p:nvPr/>
        </p:nvSpPr>
        <p:spPr>
          <a:xfrm>
            <a:off x="5821977" y="3736865"/>
            <a:ext cx="2419822" cy="2613045"/>
          </a:xfrm>
          <a:prstGeom prst="rect">
            <a:avLst/>
          </a:prstGeom>
          <a:solidFill>
            <a:schemeClr val="bg1">
              <a:alpha val="431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F136E1F-A96D-3271-EBF9-88A07C860AD3}"/>
              </a:ext>
            </a:extLst>
          </p:cNvPr>
          <p:cNvSpPr txBox="1">
            <a:spLocks/>
          </p:cNvSpPr>
          <p:nvPr/>
        </p:nvSpPr>
        <p:spPr>
          <a:xfrm>
            <a:off x="5970749" y="3959820"/>
            <a:ext cx="2122278" cy="627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Manage expectations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5DBB5-4623-6D65-4574-EFC4164BCF95}"/>
              </a:ext>
            </a:extLst>
          </p:cNvPr>
          <p:cNvSpPr/>
          <p:nvPr/>
        </p:nvSpPr>
        <p:spPr>
          <a:xfrm>
            <a:off x="8437161" y="3736865"/>
            <a:ext cx="2419822" cy="2613045"/>
          </a:xfrm>
          <a:prstGeom prst="rect">
            <a:avLst/>
          </a:prstGeom>
          <a:solidFill>
            <a:schemeClr val="bg1">
              <a:alpha val="431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9E2387-E6F4-5D05-F250-1812C3888FFA}"/>
              </a:ext>
            </a:extLst>
          </p:cNvPr>
          <p:cNvSpPr txBox="1">
            <a:spLocks/>
          </p:cNvSpPr>
          <p:nvPr/>
        </p:nvSpPr>
        <p:spPr>
          <a:xfrm>
            <a:off x="8585933" y="3959820"/>
            <a:ext cx="2122278" cy="627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Highlight more choice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C0D5E34-A179-3BE4-48DC-A7B83CD1B684}"/>
              </a:ext>
            </a:extLst>
          </p:cNvPr>
          <p:cNvSpPr txBox="1">
            <a:spLocks/>
          </p:cNvSpPr>
          <p:nvPr/>
        </p:nvSpPr>
        <p:spPr>
          <a:xfrm>
            <a:off x="740381" y="4742076"/>
            <a:ext cx="2122278" cy="13755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Their strong equity position helps offset high borrowing costs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0D05774-0E6D-DF88-C5DF-2DEA0E9C00AF}"/>
              </a:ext>
            </a:extLst>
          </p:cNvPr>
          <p:cNvSpPr txBox="1">
            <a:spLocks/>
          </p:cNvSpPr>
          <p:nvPr/>
        </p:nvSpPr>
        <p:spPr>
          <a:xfrm>
            <a:off x="3365594" y="4742076"/>
            <a:ext cx="2122278" cy="13755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They didn’t miss the peak—they captured 10% more equity growth after 2022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EDD6447-A9E6-6ACF-3BB6-80C9CB3C7A5F}"/>
              </a:ext>
            </a:extLst>
          </p:cNvPr>
          <p:cNvSpPr txBox="1">
            <a:spLocks/>
          </p:cNvSpPr>
          <p:nvPr/>
        </p:nvSpPr>
        <p:spPr>
          <a:xfrm>
            <a:off x="5961310" y="4742076"/>
            <a:ext cx="2122278" cy="13755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High-priced homes selling after 1-3 years can expect 8% total appreciation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D11618A-3C09-D171-D2AD-90C359A99587}"/>
              </a:ext>
            </a:extLst>
          </p:cNvPr>
          <p:cNvSpPr txBox="1">
            <a:spLocks/>
          </p:cNvSpPr>
          <p:nvPr/>
        </p:nvSpPr>
        <p:spPr>
          <a:xfrm>
            <a:off x="8601271" y="4742076"/>
            <a:ext cx="2122278" cy="13755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Compared to 2022, current sellers have more equity and more inventory to view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A6C3ED-6A54-2AD7-1E51-DC6AA9F3F498}"/>
              </a:ext>
            </a:extLst>
          </p:cNvPr>
          <p:cNvSpPr txBox="1"/>
          <p:nvPr/>
        </p:nvSpPr>
        <p:spPr>
          <a:xfrm>
            <a:off x="517870" y="2658874"/>
            <a:ext cx="609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.SF NS"/>
              </a:rPr>
              <a:t>S</a:t>
            </a:r>
            <a:r>
              <a:rPr lang="en-US" sz="2400" dirty="0">
                <a:solidFill>
                  <a:schemeClr val="bg1"/>
                </a:solidFill>
                <a:effectLst/>
                <a:latin typeface=".SF NS"/>
              </a:rPr>
              <a:t>trong price growth limits the lock in effect</a:t>
            </a:r>
          </a:p>
        </p:txBody>
      </p:sp>
    </p:spTree>
    <p:extLst>
      <p:ext uri="{BB962C8B-B14F-4D97-AF65-F5344CB8AC3E}">
        <p14:creationId xmlns:p14="http://schemas.microsoft.com/office/powerpoint/2010/main" val="111641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FCF20C-4B49-959B-E245-3377C444E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86A9C8-D72D-B877-0410-08E25C9C9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39F85-8ABB-07F3-FF69-A562FCF6C9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12192000" cy="6966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329310-95EE-D39C-0991-188ABF5CA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733106" cy="3290123"/>
          </a:xfrm>
        </p:spPr>
        <p:txBody>
          <a:bodyPr anchor="t"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How to use this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F4B77-95CE-7D67-845F-C37C75B2D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69" y="4524730"/>
            <a:ext cx="5733107" cy="182518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i="0" dirty="0">
                <a:latin typeface="Arial" panose="020B0604020202020204" pitchFamily="34" charset="0"/>
                <a:cs typeface="Arial" panose="020B0604020202020204" pitchFamily="34" charset="0"/>
              </a:rPr>
              <a:t>1. Visit this QR code or </a:t>
            </a:r>
            <a:r>
              <a:rPr lang="en-US" sz="2800" i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this link</a:t>
            </a:r>
            <a:r>
              <a:rPr lang="en-US" sz="280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i="0" dirty="0">
                <a:latin typeface="Arial" panose="020B0604020202020204" pitchFamily="34" charset="0"/>
                <a:cs typeface="Arial" panose="020B0604020202020204" pitchFamily="34" charset="0"/>
              </a:rPr>
              <a:t>2. Download slides, social media graphics.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7ABE5C-CB25-52C7-76FC-AC5EC7A9A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669280" cy="13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4ECBC0-4130-86C5-BDDB-2BAA62A36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696" y="4245673"/>
            <a:ext cx="5669280" cy="42689"/>
          </a:xfrm>
          <a:custGeom>
            <a:avLst/>
            <a:gdLst>
              <a:gd name="connsiteX0" fmla="*/ 0 w 6071583"/>
              <a:gd name="connsiteY0" fmla="*/ 0 h 45719"/>
              <a:gd name="connsiteX1" fmla="*/ 3434358 w 6071583"/>
              <a:gd name="connsiteY1" fmla="*/ 0 h 45719"/>
              <a:gd name="connsiteX2" fmla="*/ 4667593 w 6071583"/>
              <a:gd name="connsiteY2" fmla="*/ 0 h 45719"/>
              <a:gd name="connsiteX3" fmla="*/ 6071583 w 6071583"/>
              <a:gd name="connsiteY3" fmla="*/ 0 h 45719"/>
              <a:gd name="connsiteX4" fmla="*/ 6071583 w 6071583"/>
              <a:gd name="connsiteY4" fmla="*/ 45719 h 45719"/>
              <a:gd name="connsiteX5" fmla="*/ 4667593 w 6071583"/>
              <a:gd name="connsiteY5" fmla="*/ 45719 h 45719"/>
              <a:gd name="connsiteX6" fmla="*/ 3434358 w 6071583"/>
              <a:gd name="connsiteY6" fmla="*/ 45719 h 45719"/>
              <a:gd name="connsiteX7" fmla="*/ 0 w 6071583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1583" h="45719">
                <a:moveTo>
                  <a:pt x="0" y="0"/>
                </a:moveTo>
                <a:lnTo>
                  <a:pt x="3434358" y="0"/>
                </a:lnTo>
                <a:lnTo>
                  <a:pt x="4667593" y="0"/>
                </a:lnTo>
                <a:lnTo>
                  <a:pt x="6071583" y="0"/>
                </a:lnTo>
                <a:lnTo>
                  <a:pt x="6071583" y="45719"/>
                </a:lnTo>
                <a:lnTo>
                  <a:pt x="4667593" y="45719"/>
                </a:lnTo>
                <a:lnTo>
                  <a:pt x="3434358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FD3524E-CD73-CE53-5433-801CB1BBB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998" y="978408"/>
            <a:ext cx="2743200" cy="2743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63043969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Custom 86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515</Words>
  <Application>Microsoft Macintosh PowerPoint</Application>
  <PresentationFormat>Widescreen</PresentationFormat>
  <Paragraphs>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.SF NS</vt:lpstr>
      <vt:lpstr>Aptos</vt:lpstr>
      <vt:lpstr>Arial</vt:lpstr>
      <vt:lpstr>Bierstadt</vt:lpstr>
      <vt:lpstr>GestaltVTI</vt:lpstr>
      <vt:lpstr>Understanding Home Price Appreciation</vt:lpstr>
      <vt:lpstr>PowerPoint Presentation</vt:lpstr>
      <vt:lpstr>How fast are prices growing?</vt:lpstr>
      <vt:lpstr>Low-priced homes are appreciating fastest</vt:lpstr>
      <vt:lpstr>Fastest growing market bought 7-10 years ago</vt:lpstr>
      <vt:lpstr>This is the second largest market segment</vt:lpstr>
      <vt:lpstr>Average equity for these sellers: $116,750</vt:lpstr>
      <vt:lpstr>What this means for your business</vt:lpstr>
      <vt:lpstr>How to use this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Nowlin</dc:creator>
  <cp:lastModifiedBy>Matt Nowlin</cp:lastModifiedBy>
  <cp:revision>1</cp:revision>
  <cp:lastPrinted>2025-03-14T17:39:39Z</cp:lastPrinted>
  <dcterms:created xsi:type="dcterms:W3CDTF">2025-03-14T13:16:38Z</dcterms:created>
  <dcterms:modified xsi:type="dcterms:W3CDTF">2025-03-17T15:04:09Z</dcterms:modified>
</cp:coreProperties>
</file>